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7"/>
  </p:notesMasterIdLst>
  <p:handoutMasterIdLst>
    <p:handoutMasterId r:id="rId68"/>
  </p:handoutMasterIdLst>
  <p:sldIdLst>
    <p:sldId id="436" r:id="rId2"/>
    <p:sldId id="261" r:id="rId3"/>
    <p:sldId id="275" r:id="rId4"/>
    <p:sldId id="330" r:id="rId5"/>
    <p:sldId id="276" r:id="rId6"/>
    <p:sldId id="277" r:id="rId7"/>
    <p:sldId id="278" r:id="rId8"/>
    <p:sldId id="279" r:id="rId9"/>
    <p:sldId id="280" r:id="rId10"/>
    <p:sldId id="281" r:id="rId11"/>
    <p:sldId id="282" r:id="rId12"/>
    <p:sldId id="283" r:id="rId13"/>
    <p:sldId id="284" r:id="rId14"/>
    <p:sldId id="285" r:id="rId15"/>
    <p:sldId id="333" r:id="rId16"/>
    <p:sldId id="286" r:id="rId17"/>
    <p:sldId id="287" r:id="rId18"/>
    <p:sldId id="288" r:id="rId19"/>
    <p:sldId id="289" r:id="rId20"/>
    <p:sldId id="331" r:id="rId21"/>
    <p:sldId id="290" r:id="rId22"/>
    <p:sldId id="292" r:id="rId23"/>
    <p:sldId id="293" r:id="rId24"/>
    <p:sldId id="291" r:id="rId25"/>
    <p:sldId id="332" r:id="rId26"/>
    <p:sldId id="296" r:id="rId27"/>
    <p:sldId id="294" r:id="rId28"/>
    <p:sldId id="295" r:id="rId29"/>
    <p:sldId id="334" r:id="rId30"/>
    <p:sldId id="297" r:id="rId31"/>
    <p:sldId id="298" r:id="rId32"/>
    <p:sldId id="299" r:id="rId33"/>
    <p:sldId id="300" r:id="rId34"/>
    <p:sldId id="301" r:id="rId35"/>
    <p:sldId id="335" r:id="rId36"/>
    <p:sldId id="302" r:id="rId37"/>
    <p:sldId id="314" r:id="rId38"/>
    <p:sldId id="305" r:id="rId39"/>
    <p:sldId id="307" r:id="rId40"/>
    <p:sldId id="316" r:id="rId41"/>
    <p:sldId id="336" r:id="rId42"/>
    <p:sldId id="304" r:id="rId43"/>
    <p:sldId id="312" r:id="rId44"/>
    <p:sldId id="313" r:id="rId45"/>
    <p:sldId id="317" r:id="rId46"/>
    <p:sldId id="337" r:id="rId47"/>
    <p:sldId id="315" r:id="rId48"/>
    <p:sldId id="309" r:id="rId49"/>
    <p:sldId id="310" r:id="rId50"/>
    <p:sldId id="311" r:id="rId51"/>
    <p:sldId id="338" r:id="rId52"/>
    <p:sldId id="318" r:id="rId53"/>
    <p:sldId id="319" r:id="rId54"/>
    <p:sldId id="320" r:id="rId55"/>
    <p:sldId id="321" r:id="rId56"/>
    <p:sldId id="323" r:id="rId57"/>
    <p:sldId id="322" r:id="rId58"/>
    <p:sldId id="324" r:id="rId59"/>
    <p:sldId id="325" r:id="rId60"/>
    <p:sldId id="326" r:id="rId61"/>
    <p:sldId id="339" r:id="rId62"/>
    <p:sldId id="327" r:id="rId63"/>
    <p:sldId id="328" r:id="rId64"/>
    <p:sldId id="341" r:id="rId65"/>
    <p:sldId id="329"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EOL0BEqNHDmCFfmwPbAK3g==" hashData="ZijuFR8ba3xPX0ZlgA7VIs+Jo1FpIPCfWlhKrNxeY0aHQ8DR9CJd66rCRhtAANui7vjdHQ1TLO46cUqdco4r3A=="/>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CFC"/>
    <a:srgbClr val="DFF3F7"/>
    <a:srgbClr val="E40524"/>
    <a:srgbClr val="34495E"/>
    <a:srgbClr val="F5FDFD"/>
    <a:srgbClr val="E7F2FF"/>
    <a:srgbClr val="FF6702"/>
    <a:srgbClr val="D6B580"/>
    <a:srgbClr val="F8E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79" autoAdjust="0"/>
    <p:restoredTop sz="92500"/>
  </p:normalViewPr>
  <p:slideViewPr>
    <p:cSldViewPr>
      <p:cViewPr varScale="1">
        <p:scale>
          <a:sx n="48" d="100"/>
          <a:sy n="48" d="100"/>
        </p:scale>
        <p:origin x="184" y="216"/>
      </p:cViewPr>
      <p:guideLst>
        <p:guide orient="horz" pos="2160"/>
        <p:guide pos="2880"/>
      </p:guideLst>
    </p:cSldViewPr>
  </p:slideViewPr>
  <p:outlineViewPr>
    <p:cViewPr>
      <p:scale>
        <a:sx n="33" d="100"/>
        <a:sy n="33" d="100"/>
      </p:scale>
      <p:origin x="0" y="-2104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ulik Trivedi" userId="8a6ba1b5f6a32a03" providerId="LiveId" clId="{F05A7720-5130-4C4B-B8E0-836F8DFEF1AF}"/>
    <pc:docChg chg="undo custSel modSld sldOrd">
      <pc:chgData name="Maulik Trivedi" userId="8a6ba1b5f6a32a03" providerId="LiveId" clId="{F05A7720-5130-4C4B-B8E0-836F8DFEF1AF}" dt="2019-03-19T06:04:39.377" v="962"/>
      <pc:docMkLst>
        <pc:docMk/>
      </pc:docMkLst>
      <pc:sldChg chg="addSp delSp modSp modAnim">
        <pc:chgData name="Maulik Trivedi" userId="8a6ba1b5f6a32a03" providerId="LiveId" clId="{F05A7720-5130-4C4B-B8E0-836F8DFEF1AF}" dt="2019-03-19T06:02:44.017" v="960" actId="20577"/>
        <pc:sldMkLst>
          <pc:docMk/>
          <pc:sldMk cId="1704990962" sldId="276"/>
        </pc:sldMkLst>
        <pc:spChg chg="add del">
          <ac:chgData name="Maulik Trivedi" userId="8a6ba1b5f6a32a03" providerId="LiveId" clId="{F05A7720-5130-4C4B-B8E0-836F8DFEF1AF}" dt="2019-03-19T06:02:18.800" v="954"/>
          <ac:spMkLst>
            <pc:docMk/>
            <pc:sldMk cId="1704990962" sldId="276"/>
            <ac:spMk id="3" creationId="{6F0F81CE-A92E-1E4B-AB6F-B678EB060714}"/>
          </ac:spMkLst>
        </pc:spChg>
        <pc:spChg chg="mod">
          <ac:chgData name="Maulik Trivedi" userId="8a6ba1b5f6a32a03" providerId="LiveId" clId="{F05A7720-5130-4C4B-B8E0-836F8DFEF1AF}" dt="2019-03-19T06:02:44.017" v="960" actId="20577"/>
          <ac:spMkLst>
            <pc:docMk/>
            <pc:sldMk cId="1704990962" sldId="276"/>
            <ac:spMk id="11" creationId="{00000000-0000-0000-0000-000000000000}"/>
          </ac:spMkLst>
        </pc:spChg>
      </pc:sldChg>
      <pc:sldChg chg="modSp">
        <pc:chgData name="Maulik Trivedi" userId="8a6ba1b5f6a32a03" providerId="LiveId" clId="{F05A7720-5130-4C4B-B8E0-836F8DFEF1AF}" dt="2019-03-19T04:02:49.297" v="57" actId="207"/>
        <pc:sldMkLst>
          <pc:docMk/>
          <pc:sldMk cId="457837807" sldId="277"/>
        </pc:sldMkLst>
        <pc:spChg chg="mod">
          <ac:chgData name="Maulik Trivedi" userId="8a6ba1b5f6a32a03" providerId="LiveId" clId="{F05A7720-5130-4C4B-B8E0-836F8DFEF1AF}" dt="2019-03-19T04:02:43.219" v="55" actId="207"/>
          <ac:spMkLst>
            <pc:docMk/>
            <pc:sldMk cId="457837807" sldId="277"/>
            <ac:spMk id="5" creationId="{00000000-0000-0000-0000-000000000000}"/>
          </ac:spMkLst>
        </pc:spChg>
        <pc:spChg chg="mod">
          <ac:chgData name="Maulik Trivedi" userId="8a6ba1b5f6a32a03" providerId="LiveId" clId="{F05A7720-5130-4C4B-B8E0-836F8DFEF1AF}" dt="2019-03-19T04:02:46.650" v="56" actId="207"/>
          <ac:spMkLst>
            <pc:docMk/>
            <pc:sldMk cId="457837807" sldId="277"/>
            <ac:spMk id="22" creationId="{00000000-0000-0000-0000-000000000000}"/>
          </ac:spMkLst>
        </pc:spChg>
        <pc:spChg chg="mod">
          <ac:chgData name="Maulik Trivedi" userId="8a6ba1b5f6a32a03" providerId="LiveId" clId="{F05A7720-5130-4C4B-B8E0-836F8DFEF1AF}" dt="2019-03-19T04:02:49.297" v="57" actId="207"/>
          <ac:spMkLst>
            <pc:docMk/>
            <pc:sldMk cId="457837807" sldId="277"/>
            <ac:spMk id="23" creationId="{00000000-0000-0000-0000-000000000000}"/>
          </ac:spMkLst>
        </pc:spChg>
      </pc:sldChg>
      <pc:sldChg chg="addSp delSp addAnim delAnim modAnim">
        <pc:chgData name="Maulik Trivedi" userId="8a6ba1b5f6a32a03" providerId="LiveId" clId="{F05A7720-5130-4C4B-B8E0-836F8DFEF1AF}" dt="2019-03-19T04:22:13.826" v="87"/>
        <pc:sldMkLst>
          <pc:docMk/>
          <pc:sldMk cId="1381022599" sldId="281"/>
        </pc:sldMkLst>
        <pc:grpChg chg="add del">
          <ac:chgData name="Maulik Trivedi" userId="8a6ba1b5f6a32a03" providerId="LiveId" clId="{F05A7720-5130-4C4B-B8E0-836F8DFEF1AF}" dt="2019-03-19T04:04:11.248" v="63" actId="478"/>
          <ac:grpSpMkLst>
            <pc:docMk/>
            <pc:sldMk cId="1381022599" sldId="281"/>
            <ac:grpSpMk id="180" creationId="{00000000-0000-0000-0000-000000000000}"/>
          </ac:grpSpMkLst>
        </pc:grpChg>
        <pc:grpChg chg="add del">
          <ac:chgData name="Maulik Trivedi" userId="8a6ba1b5f6a32a03" providerId="LiveId" clId="{F05A7720-5130-4C4B-B8E0-836F8DFEF1AF}" dt="2019-03-19T04:04:03.159" v="60" actId="478"/>
          <ac:grpSpMkLst>
            <pc:docMk/>
            <pc:sldMk cId="1381022599" sldId="281"/>
            <ac:grpSpMk id="184" creationId="{00000000-0000-0000-0000-000000000000}"/>
          </ac:grpSpMkLst>
        </pc:grpChg>
      </pc:sldChg>
      <pc:sldChg chg="modAnim">
        <pc:chgData name="Maulik Trivedi" userId="8a6ba1b5f6a32a03" providerId="LiveId" clId="{F05A7720-5130-4C4B-B8E0-836F8DFEF1AF}" dt="2019-03-19T04:25:08.257" v="92"/>
        <pc:sldMkLst>
          <pc:docMk/>
          <pc:sldMk cId="1107559591" sldId="287"/>
        </pc:sldMkLst>
      </pc:sldChg>
      <pc:sldChg chg="modSp">
        <pc:chgData name="Maulik Trivedi" userId="8a6ba1b5f6a32a03" providerId="LiveId" clId="{F05A7720-5130-4C4B-B8E0-836F8DFEF1AF}" dt="2019-03-19T04:29:33.397" v="96" actId="2711"/>
        <pc:sldMkLst>
          <pc:docMk/>
          <pc:sldMk cId="2036893168" sldId="288"/>
        </pc:sldMkLst>
        <pc:spChg chg="mod">
          <ac:chgData name="Maulik Trivedi" userId="8a6ba1b5f6a32a03" providerId="LiveId" clId="{F05A7720-5130-4C4B-B8E0-836F8DFEF1AF}" dt="2019-03-19T04:29:33.397" v="96" actId="2711"/>
          <ac:spMkLst>
            <pc:docMk/>
            <pc:sldMk cId="2036893168" sldId="288"/>
            <ac:spMk id="3" creationId="{00000000-0000-0000-0000-000000000000}"/>
          </ac:spMkLst>
        </pc:spChg>
      </pc:sldChg>
      <pc:sldChg chg="ord">
        <pc:chgData name="Maulik Trivedi" userId="8a6ba1b5f6a32a03" providerId="LiveId" clId="{F05A7720-5130-4C4B-B8E0-836F8DFEF1AF}" dt="2019-03-19T04:30:52.126" v="97"/>
        <pc:sldMkLst>
          <pc:docMk/>
          <pc:sldMk cId="1042426418" sldId="291"/>
        </pc:sldMkLst>
      </pc:sldChg>
      <pc:sldChg chg="addSp">
        <pc:chgData name="Maulik Trivedi" userId="8a6ba1b5f6a32a03" providerId="LiveId" clId="{F05A7720-5130-4C4B-B8E0-836F8DFEF1AF}" dt="2019-03-19T06:04:39.377" v="962"/>
        <pc:sldMkLst>
          <pc:docMk/>
          <pc:sldMk cId="1209109255" sldId="292"/>
        </pc:sldMkLst>
        <pc:spChg chg="add">
          <ac:chgData name="Maulik Trivedi" userId="8a6ba1b5f6a32a03" providerId="LiveId" clId="{F05A7720-5130-4C4B-B8E0-836F8DFEF1AF}" dt="2019-03-19T06:04:39.377" v="962"/>
          <ac:spMkLst>
            <pc:docMk/>
            <pc:sldMk cId="1209109255" sldId="292"/>
            <ac:spMk id="96" creationId="{0FE0479D-99A9-8541-ACFC-4FDBC6485692}"/>
          </ac:spMkLst>
        </pc:spChg>
        <pc:spChg chg="add">
          <ac:chgData name="Maulik Trivedi" userId="8a6ba1b5f6a32a03" providerId="LiveId" clId="{F05A7720-5130-4C4B-B8E0-836F8DFEF1AF}" dt="2019-03-19T06:04:39.377" v="962"/>
          <ac:spMkLst>
            <pc:docMk/>
            <pc:sldMk cId="1209109255" sldId="292"/>
            <ac:spMk id="97" creationId="{9273A718-9083-8946-AA7E-73187FFB1D35}"/>
          </ac:spMkLst>
        </pc:spChg>
      </pc:sldChg>
      <pc:sldChg chg="addSp">
        <pc:chgData name="Maulik Trivedi" userId="8a6ba1b5f6a32a03" providerId="LiveId" clId="{F05A7720-5130-4C4B-B8E0-836F8DFEF1AF}" dt="2019-03-19T06:04:36.790" v="961"/>
        <pc:sldMkLst>
          <pc:docMk/>
          <pc:sldMk cId="1032985793" sldId="293"/>
        </pc:sldMkLst>
        <pc:spChg chg="add">
          <ac:chgData name="Maulik Trivedi" userId="8a6ba1b5f6a32a03" providerId="LiveId" clId="{F05A7720-5130-4C4B-B8E0-836F8DFEF1AF}" dt="2019-03-19T06:04:36.790" v="961"/>
          <ac:spMkLst>
            <pc:docMk/>
            <pc:sldMk cId="1032985793" sldId="293"/>
            <ac:spMk id="104" creationId="{0476BF90-595F-6940-B8F8-DB4270EBD093}"/>
          </ac:spMkLst>
        </pc:spChg>
        <pc:spChg chg="add">
          <ac:chgData name="Maulik Trivedi" userId="8a6ba1b5f6a32a03" providerId="LiveId" clId="{F05A7720-5130-4C4B-B8E0-836F8DFEF1AF}" dt="2019-03-19T06:04:36.790" v="961"/>
          <ac:spMkLst>
            <pc:docMk/>
            <pc:sldMk cId="1032985793" sldId="293"/>
            <ac:spMk id="105" creationId="{4DA2E9A9-B18B-7A41-BAA4-5A94FFB8C656}"/>
          </ac:spMkLst>
        </pc:spChg>
      </pc:sldChg>
      <pc:sldChg chg="addSp modSp modAnim">
        <pc:chgData name="Maulik Trivedi" userId="8a6ba1b5f6a32a03" providerId="LiveId" clId="{F05A7720-5130-4C4B-B8E0-836F8DFEF1AF}" dt="2019-03-19T04:41:12.526" v="168"/>
        <pc:sldMkLst>
          <pc:docMk/>
          <pc:sldMk cId="427281775" sldId="294"/>
        </pc:sldMkLst>
        <pc:spChg chg="add mod">
          <ac:chgData name="Maulik Trivedi" userId="8a6ba1b5f6a32a03" providerId="LiveId" clId="{F05A7720-5130-4C4B-B8E0-836F8DFEF1AF}" dt="2019-03-19T04:32:46.317" v="135" actId="207"/>
          <ac:spMkLst>
            <pc:docMk/>
            <pc:sldMk cId="427281775" sldId="294"/>
            <ac:spMk id="4" creationId="{0F79C5C3-B5BF-6941-941B-E6E08A0AB5F7}"/>
          </ac:spMkLst>
        </pc:spChg>
        <pc:spChg chg="add mod">
          <ac:chgData name="Maulik Trivedi" userId="8a6ba1b5f6a32a03" providerId="LiveId" clId="{F05A7720-5130-4C4B-B8E0-836F8DFEF1AF}" dt="2019-03-19T04:33:15.281" v="141" actId="1036"/>
          <ac:spMkLst>
            <pc:docMk/>
            <pc:sldMk cId="427281775" sldId="294"/>
            <ac:spMk id="76" creationId="{71B062DE-1C7A-6D49-821C-94D7838AD79F}"/>
          </ac:spMkLst>
        </pc:spChg>
        <pc:spChg chg="add mod">
          <ac:chgData name="Maulik Trivedi" userId="8a6ba1b5f6a32a03" providerId="LiveId" clId="{F05A7720-5130-4C4B-B8E0-836F8DFEF1AF}" dt="2019-03-19T04:33:36.936" v="145" actId="14100"/>
          <ac:spMkLst>
            <pc:docMk/>
            <pc:sldMk cId="427281775" sldId="294"/>
            <ac:spMk id="77" creationId="{8E631465-D352-B34E-B2F4-1E04F8315B65}"/>
          </ac:spMkLst>
        </pc:spChg>
        <pc:spChg chg="add mod">
          <ac:chgData name="Maulik Trivedi" userId="8a6ba1b5f6a32a03" providerId="LiveId" clId="{F05A7720-5130-4C4B-B8E0-836F8DFEF1AF}" dt="2019-03-19T04:33:47.566" v="149" actId="14100"/>
          <ac:spMkLst>
            <pc:docMk/>
            <pc:sldMk cId="427281775" sldId="294"/>
            <ac:spMk id="78" creationId="{EF3F0EDC-B470-CF4A-AE2E-D2E05880D09D}"/>
          </ac:spMkLst>
        </pc:spChg>
        <pc:spChg chg="add mod">
          <ac:chgData name="Maulik Trivedi" userId="8a6ba1b5f6a32a03" providerId="LiveId" clId="{F05A7720-5130-4C4B-B8E0-836F8DFEF1AF}" dt="2019-03-19T04:34:02.737" v="152" actId="14100"/>
          <ac:spMkLst>
            <pc:docMk/>
            <pc:sldMk cId="427281775" sldId="294"/>
            <ac:spMk id="79" creationId="{3F7EB315-A73F-E54F-AD66-9A1F5A84E736}"/>
          </ac:spMkLst>
        </pc:spChg>
        <pc:spChg chg="add mod">
          <ac:chgData name="Maulik Trivedi" userId="8a6ba1b5f6a32a03" providerId="LiveId" clId="{F05A7720-5130-4C4B-B8E0-836F8DFEF1AF}" dt="2019-03-19T04:34:09.440" v="155" actId="14100"/>
          <ac:spMkLst>
            <pc:docMk/>
            <pc:sldMk cId="427281775" sldId="294"/>
            <ac:spMk id="80" creationId="{E06B87A3-1A6F-6945-87C9-9D43EE56B827}"/>
          </ac:spMkLst>
        </pc:spChg>
      </pc:sldChg>
      <pc:sldChg chg="modSp">
        <pc:chgData name="Maulik Trivedi" userId="8a6ba1b5f6a32a03" providerId="LiveId" clId="{F05A7720-5130-4C4B-B8E0-836F8DFEF1AF}" dt="2019-03-19T04:31:17.782" v="100" actId="313"/>
        <pc:sldMkLst>
          <pc:docMk/>
          <pc:sldMk cId="456942861" sldId="296"/>
        </pc:sldMkLst>
        <pc:spChg chg="mod">
          <ac:chgData name="Maulik Trivedi" userId="8a6ba1b5f6a32a03" providerId="LiveId" clId="{F05A7720-5130-4C4B-B8E0-836F8DFEF1AF}" dt="2019-03-19T04:31:17.782" v="100" actId="313"/>
          <ac:spMkLst>
            <pc:docMk/>
            <pc:sldMk cId="456942861" sldId="296"/>
            <ac:spMk id="3" creationId="{00000000-0000-0000-0000-000000000000}"/>
          </ac:spMkLst>
        </pc:spChg>
      </pc:sldChg>
      <pc:sldChg chg="modSp">
        <pc:chgData name="Maulik Trivedi" userId="8a6ba1b5f6a32a03" providerId="LiveId" clId="{F05A7720-5130-4C4B-B8E0-836F8DFEF1AF}" dt="2019-03-19T04:53:34.396" v="171" actId="207"/>
        <pc:sldMkLst>
          <pc:docMk/>
          <pc:sldMk cId="1868403303" sldId="297"/>
        </pc:sldMkLst>
        <pc:spChg chg="mod">
          <ac:chgData name="Maulik Trivedi" userId="8a6ba1b5f6a32a03" providerId="LiveId" clId="{F05A7720-5130-4C4B-B8E0-836F8DFEF1AF}" dt="2019-03-19T04:53:34.396" v="171" actId="207"/>
          <ac:spMkLst>
            <pc:docMk/>
            <pc:sldMk cId="1868403303" sldId="297"/>
            <ac:spMk id="3" creationId="{00000000-0000-0000-0000-000000000000}"/>
          </ac:spMkLst>
        </pc:spChg>
      </pc:sldChg>
      <pc:sldChg chg="modSp modAnim">
        <pc:chgData name="Maulik Trivedi" userId="8a6ba1b5f6a32a03" providerId="LiveId" clId="{F05A7720-5130-4C4B-B8E0-836F8DFEF1AF}" dt="2019-03-19T04:58:53.968" v="297"/>
        <pc:sldMkLst>
          <pc:docMk/>
          <pc:sldMk cId="384206053" sldId="300"/>
        </pc:sldMkLst>
        <pc:spChg chg="mod">
          <ac:chgData name="Maulik Trivedi" userId="8a6ba1b5f6a32a03" providerId="LiveId" clId="{F05A7720-5130-4C4B-B8E0-836F8DFEF1AF}" dt="2019-03-19T04:56:04.303" v="230"/>
          <ac:spMkLst>
            <pc:docMk/>
            <pc:sldMk cId="384206053" sldId="300"/>
            <ac:spMk id="2" creationId="{00000000-0000-0000-0000-000000000000}"/>
          </ac:spMkLst>
        </pc:spChg>
        <pc:spChg chg="mod">
          <ac:chgData name="Maulik Trivedi" userId="8a6ba1b5f6a32a03" providerId="LiveId" clId="{F05A7720-5130-4C4B-B8E0-836F8DFEF1AF}" dt="2019-03-19T04:56:04.303" v="230"/>
          <ac:spMkLst>
            <pc:docMk/>
            <pc:sldMk cId="384206053" sldId="300"/>
            <ac:spMk id="3" creationId="{00000000-0000-0000-0000-000000000000}"/>
          </ac:spMkLst>
        </pc:spChg>
        <pc:spChg chg="mod">
          <ac:chgData name="Maulik Trivedi" userId="8a6ba1b5f6a32a03" providerId="LiveId" clId="{F05A7720-5130-4C4B-B8E0-836F8DFEF1AF}" dt="2019-03-19T04:56:04.303" v="230"/>
          <ac:spMkLst>
            <pc:docMk/>
            <pc:sldMk cId="384206053" sldId="300"/>
            <ac:spMk id="156" creationId="{00000000-0000-0000-0000-000000000000}"/>
          </ac:spMkLst>
        </pc:spChg>
        <pc:spChg chg="mod">
          <ac:chgData name="Maulik Trivedi" userId="8a6ba1b5f6a32a03" providerId="LiveId" clId="{F05A7720-5130-4C4B-B8E0-836F8DFEF1AF}" dt="2019-03-19T04:56:04.303" v="230"/>
          <ac:spMkLst>
            <pc:docMk/>
            <pc:sldMk cId="384206053" sldId="300"/>
            <ac:spMk id="157" creationId="{00000000-0000-0000-0000-000000000000}"/>
          </ac:spMkLst>
        </pc:spChg>
        <pc:spChg chg="mod">
          <ac:chgData name="Maulik Trivedi" userId="8a6ba1b5f6a32a03" providerId="LiveId" clId="{F05A7720-5130-4C4B-B8E0-836F8DFEF1AF}" dt="2019-03-19T04:56:04.303" v="230"/>
          <ac:spMkLst>
            <pc:docMk/>
            <pc:sldMk cId="384206053" sldId="300"/>
            <ac:spMk id="158" creationId="{00000000-0000-0000-0000-000000000000}"/>
          </ac:spMkLst>
        </pc:spChg>
        <pc:spChg chg="mod">
          <ac:chgData name="Maulik Trivedi" userId="8a6ba1b5f6a32a03" providerId="LiveId" clId="{F05A7720-5130-4C4B-B8E0-836F8DFEF1AF}" dt="2019-03-19T04:56:04.303" v="230"/>
          <ac:spMkLst>
            <pc:docMk/>
            <pc:sldMk cId="384206053" sldId="300"/>
            <ac:spMk id="159" creationId="{00000000-0000-0000-0000-000000000000}"/>
          </ac:spMkLst>
        </pc:spChg>
        <pc:spChg chg="mod">
          <ac:chgData name="Maulik Trivedi" userId="8a6ba1b5f6a32a03" providerId="LiveId" clId="{F05A7720-5130-4C4B-B8E0-836F8DFEF1AF}" dt="2019-03-19T04:56:04.303" v="230"/>
          <ac:spMkLst>
            <pc:docMk/>
            <pc:sldMk cId="384206053" sldId="300"/>
            <ac:spMk id="160" creationId="{00000000-0000-0000-0000-000000000000}"/>
          </ac:spMkLst>
        </pc:spChg>
        <pc:spChg chg="mod">
          <ac:chgData name="Maulik Trivedi" userId="8a6ba1b5f6a32a03" providerId="LiveId" clId="{F05A7720-5130-4C4B-B8E0-836F8DFEF1AF}" dt="2019-03-19T04:56:04.303" v="230"/>
          <ac:spMkLst>
            <pc:docMk/>
            <pc:sldMk cId="384206053" sldId="300"/>
            <ac:spMk id="161" creationId="{00000000-0000-0000-0000-000000000000}"/>
          </ac:spMkLst>
        </pc:spChg>
        <pc:spChg chg="mod">
          <ac:chgData name="Maulik Trivedi" userId="8a6ba1b5f6a32a03" providerId="LiveId" clId="{F05A7720-5130-4C4B-B8E0-836F8DFEF1AF}" dt="2019-03-19T04:56:04.303" v="230"/>
          <ac:spMkLst>
            <pc:docMk/>
            <pc:sldMk cId="384206053" sldId="300"/>
            <ac:spMk id="162" creationId="{00000000-0000-0000-0000-000000000000}"/>
          </ac:spMkLst>
        </pc:spChg>
        <pc:spChg chg="mod">
          <ac:chgData name="Maulik Trivedi" userId="8a6ba1b5f6a32a03" providerId="LiveId" clId="{F05A7720-5130-4C4B-B8E0-836F8DFEF1AF}" dt="2019-03-19T04:56:04.303" v="230"/>
          <ac:spMkLst>
            <pc:docMk/>
            <pc:sldMk cId="384206053" sldId="300"/>
            <ac:spMk id="163" creationId="{00000000-0000-0000-0000-000000000000}"/>
          </ac:spMkLst>
        </pc:spChg>
        <pc:spChg chg="mod">
          <ac:chgData name="Maulik Trivedi" userId="8a6ba1b5f6a32a03" providerId="LiveId" clId="{F05A7720-5130-4C4B-B8E0-836F8DFEF1AF}" dt="2019-03-19T04:56:04.303" v="230"/>
          <ac:spMkLst>
            <pc:docMk/>
            <pc:sldMk cId="384206053" sldId="300"/>
            <ac:spMk id="164" creationId="{00000000-0000-0000-0000-000000000000}"/>
          </ac:spMkLst>
        </pc:spChg>
        <pc:spChg chg="mod">
          <ac:chgData name="Maulik Trivedi" userId="8a6ba1b5f6a32a03" providerId="LiveId" clId="{F05A7720-5130-4C4B-B8E0-836F8DFEF1AF}" dt="2019-03-19T04:56:04.303" v="230"/>
          <ac:spMkLst>
            <pc:docMk/>
            <pc:sldMk cId="384206053" sldId="300"/>
            <ac:spMk id="165" creationId="{00000000-0000-0000-0000-000000000000}"/>
          </ac:spMkLst>
        </pc:spChg>
        <pc:spChg chg="mod">
          <ac:chgData name="Maulik Trivedi" userId="8a6ba1b5f6a32a03" providerId="LiveId" clId="{F05A7720-5130-4C4B-B8E0-836F8DFEF1AF}" dt="2019-03-19T04:56:04.303" v="230"/>
          <ac:spMkLst>
            <pc:docMk/>
            <pc:sldMk cId="384206053" sldId="300"/>
            <ac:spMk id="166" creationId="{00000000-0000-0000-0000-000000000000}"/>
          </ac:spMkLst>
        </pc:spChg>
        <pc:spChg chg="mod">
          <ac:chgData name="Maulik Trivedi" userId="8a6ba1b5f6a32a03" providerId="LiveId" clId="{F05A7720-5130-4C4B-B8E0-836F8DFEF1AF}" dt="2019-03-19T04:56:04.303" v="230"/>
          <ac:spMkLst>
            <pc:docMk/>
            <pc:sldMk cId="384206053" sldId="300"/>
            <ac:spMk id="167" creationId="{00000000-0000-0000-0000-000000000000}"/>
          </ac:spMkLst>
        </pc:spChg>
        <pc:spChg chg="mod">
          <ac:chgData name="Maulik Trivedi" userId="8a6ba1b5f6a32a03" providerId="LiveId" clId="{F05A7720-5130-4C4B-B8E0-836F8DFEF1AF}" dt="2019-03-19T04:56:04.303" v="230"/>
          <ac:spMkLst>
            <pc:docMk/>
            <pc:sldMk cId="384206053" sldId="300"/>
            <ac:spMk id="168" creationId="{00000000-0000-0000-0000-000000000000}"/>
          </ac:spMkLst>
        </pc:spChg>
        <pc:spChg chg="mod">
          <ac:chgData name="Maulik Trivedi" userId="8a6ba1b5f6a32a03" providerId="LiveId" clId="{F05A7720-5130-4C4B-B8E0-836F8DFEF1AF}" dt="2019-03-19T04:56:04.303" v="230"/>
          <ac:spMkLst>
            <pc:docMk/>
            <pc:sldMk cId="384206053" sldId="300"/>
            <ac:spMk id="170" creationId="{00000000-0000-0000-0000-000000000000}"/>
          </ac:spMkLst>
        </pc:spChg>
        <pc:spChg chg="mod">
          <ac:chgData name="Maulik Trivedi" userId="8a6ba1b5f6a32a03" providerId="LiveId" clId="{F05A7720-5130-4C4B-B8E0-836F8DFEF1AF}" dt="2019-03-19T04:56:04.303" v="230"/>
          <ac:spMkLst>
            <pc:docMk/>
            <pc:sldMk cId="384206053" sldId="300"/>
            <ac:spMk id="171" creationId="{00000000-0000-0000-0000-000000000000}"/>
          </ac:spMkLst>
        </pc:spChg>
        <pc:spChg chg="mod">
          <ac:chgData name="Maulik Trivedi" userId="8a6ba1b5f6a32a03" providerId="LiveId" clId="{F05A7720-5130-4C4B-B8E0-836F8DFEF1AF}" dt="2019-03-19T04:56:04.303" v="230"/>
          <ac:spMkLst>
            <pc:docMk/>
            <pc:sldMk cId="384206053" sldId="300"/>
            <ac:spMk id="173" creationId="{00000000-0000-0000-0000-000000000000}"/>
          </ac:spMkLst>
        </pc:spChg>
        <pc:spChg chg="mod">
          <ac:chgData name="Maulik Trivedi" userId="8a6ba1b5f6a32a03" providerId="LiveId" clId="{F05A7720-5130-4C4B-B8E0-836F8DFEF1AF}" dt="2019-03-19T04:56:04.303" v="230"/>
          <ac:spMkLst>
            <pc:docMk/>
            <pc:sldMk cId="384206053" sldId="300"/>
            <ac:spMk id="174" creationId="{00000000-0000-0000-0000-000000000000}"/>
          </ac:spMkLst>
        </pc:spChg>
        <pc:spChg chg="mod">
          <ac:chgData name="Maulik Trivedi" userId="8a6ba1b5f6a32a03" providerId="LiveId" clId="{F05A7720-5130-4C4B-B8E0-836F8DFEF1AF}" dt="2019-03-19T04:56:04.303" v="230"/>
          <ac:spMkLst>
            <pc:docMk/>
            <pc:sldMk cId="384206053" sldId="300"/>
            <ac:spMk id="176" creationId="{00000000-0000-0000-0000-000000000000}"/>
          </ac:spMkLst>
        </pc:spChg>
        <pc:spChg chg="mod">
          <ac:chgData name="Maulik Trivedi" userId="8a6ba1b5f6a32a03" providerId="LiveId" clId="{F05A7720-5130-4C4B-B8E0-836F8DFEF1AF}" dt="2019-03-19T04:56:04.303" v="230"/>
          <ac:spMkLst>
            <pc:docMk/>
            <pc:sldMk cId="384206053" sldId="300"/>
            <ac:spMk id="177" creationId="{00000000-0000-0000-0000-000000000000}"/>
          </ac:spMkLst>
        </pc:spChg>
        <pc:spChg chg="mod">
          <ac:chgData name="Maulik Trivedi" userId="8a6ba1b5f6a32a03" providerId="LiveId" clId="{F05A7720-5130-4C4B-B8E0-836F8DFEF1AF}" dt="2019-03-19T04:56:04.303" v="230"/>
          <ac:spMkLst>
            <pc:docMk/>
            <pc:sldMk cId="384206053" sldId="300"/>
            <ac:spMk id="179" creationId="{00000000-0000-0000-0000-000000000000}"/>
          </ac:spMkLst>
        </pc:spChg>
        <pc:spChg chg="mod">
          <ac:chgData name="Maulik Trivedi" userId="8a6ba1b5f6a32a03" providerId="LiveId" clId="{F05A7720-5130-4C4B-B8E0-836F8DFEF1AF}" dt="2019-03-19T04:56:04.303" v="230"/>
          <ac:spMkLst>
            <pc:docMk/>
            <pc:sldMk cId="384206053" sldId="300"/>
            <ac:spMk id="180" creationId="{00000000-0000-0000-0000-000000000000}"/>
          </ac:spMkLst>
        </pc:spChg>
        <pc:spChg chg="mod">
          <ac:chgData name="Maulik Trivedi" userId="8a6ba1b5f6a32a03" providerId="LiveId" clId="{F05A7720-5130-4C4B-B8E0-836F8DFEF1AF}" dt="2019-03-19T04:56:04.303" v="230"/>
          <ac:spMkLst>
            <pc:docMk/>
            <pc:sldMk cId="384206053" sldId="300"/>
            <ac:spMk id="182" creationId="{00000000-0000-0000-0000-000000000000}"/>
          </ac:spMkLst>
        </pc:spChg>
        <pc:spChg chg="mod">
          <ac:chgData name="Maulik Trivedi" userId="8a6ba1b5f6a32a03" providerId="LiveId" clId="{F05A7720-5130-4C4B-B8E0-836F8DFEF1AF}" dt="2019-03-19T04:56:04.303" v="230"/>
          <ac:spMkLst>
            <pc:docMk/>
            <pc:sldMk cId="384206053" sldId="300"/>
            <ac:spMk id="183" creationId="{00000000-0000-0000-0000-000000000000}"/>
          </ac:spMkLst>
        </pc:spChg>
        <pc:spChg chg="mod">
          <ac:chgData name="Maulik Trivedi" userId="8a6ba1b5f6a32a03" providerId="LiveId" clId="{F05A7720-5130-4C4B-B8E0-836F8DFEF1AF}" dt="2019-03-19T04:56:04.303" v="230"/>
          <ac:spMkLst>
            <pc:docMk/>
            <pc:sldMk cId="384206053" sldId="300"/>
            <ac:spMk id="185" creationId="{00000000-0000-0000-0000-000000000000}"/>
          </ac:spMkLst>
        </pc:spChg>
        <pc:spChg chg="mod">
          <ac:chgData name="Maulik Trivedi" userId="8a6ba1b5f6a32a03" providerId="LiveId" clId="{F05A7720-5130-4C4B-B8E0-836F8DFEF1AF}" dt="2019-03-19T04:56:04.303" v="230"/>
          <ac:spMkLst>
            <pc:docMk/>
            <pc:sldMk cId="384206053" sldId="300"/>
            <ac:spMk id="186" creationId="{00000000-0000-0000-0000-000000000000}"/>
          </ac:spMkLst>
        </pc:spChg>
        <pc:spChg chg="mod">
          <ac:chgData name="Maulik Trivedi" userId="8a6ba1b5f6a32a03" providerId="LiveId" clId="{F05A7720-5130-4C4B-B8E0-836F8DFEF1AF}" dt="2019-03-19T04:56:04.303" v="230"/>
          <ac:spMkLst>
            <pc:docMk/>
            <pc:sldMk cId="384206053" sldId="300"/>
            <ac:spMk id="187" creationId="{00000000-0000-0000-0000-000000000000}"/>
          </ac:spMkLst>
        </pc:spChg>
        <pc:spChg chg="mod">
          <ac:chgData name="Maulik Trivedi" userId="8a6ba1b5f6a32a03" providerId="LiveId" clId="{F05A7720-5130-4C4B-B8E0-836F8DFEF1AF}" dt="2019-03-19T04:56:04.303" v="230"/>
          <ac:spMkLst>
            <pc:docMk/>
            <pc:sldMk cId="384206053" sldId="300"/>
            <ac:spMk id="188" creationId="{00000000-0000-0000-0000-000000000000}"/>
          </ac:spMkLst>
        </pc:spChg>
        <pc:spChg chg="mod">
          <ac:chgData name="Maulik Trivedi" userId="8a6ba1b5f6a32a03" providerId="LiveId" clId="{F05A7720-5130-4C4B-B8E0-836F8DFEF1AF}" dt="2019-03-19T04:56:04.303" v="230"/>
          <ac:spMkLst>
            <pc:docMk/>
            <pc:sldMk cId="384206053" sldId="300"/>
            <ac:spMk id="189" creationId="{00000000-0000-0000-0000-000000000000}"/>
          </ac:spMkLst>
        </pc:spChg>
        <pc:spChg chg="mod">
          <ac:chgData name="Maulik Trivedi" userId="8a6ba1b5f6a32a03" providerId="LiveId" clId="{F05A7720-5130-4C4B-B8E0-836F8DFEF1AF}" dt="2019-03-19T04:56:04.303" v="230"/>
          <ac:spMkLst>
            <pc:docMk/>
            <pc:sldMk cId="384206053" sldId="300"/>
            <ac:spMk id="190" creationId="{00000000-0000-0000-0000-000000000000}"/>
          </ac:spMkLst>
        </pc:spChg>
        <pc:spChg chg="mod">
          <ac:chgData name="Maulik Trivedi" userId="8a6ba1b5f6a32a03" providerId="LiveId" clId="{F05A7720-5130-4C4B-B8E0-836F8DFEF1AF}" dt="2019-03-19T04:56:04.303" v="230"/>
          <ac:spMkLst>
            <pc:docMk/>
            <pc:sldMk cId="384206053" sldId="300"/>
            <ac:spMk id="191" creationId="{00000000-0000-0000-0000-000000000000}"/>
          </ac:spMkLst>
        </pc:spChg>
        <pc:spChg chg="mod">
          <ac:chgData name="Maulik Trivedi" userId="8a6ba1b5f6a32a03" providerId="LiveId" clId="{F05A7720-5130-4C4B-B8E0-836F8DFEF1AF}" dt="2019-03-19T04:56:04.303" v="230"/>
          <ac:spMkLst>
            <pc:docMk/>
            <pc:sldMk cId="384206053" sldId="300"/>
            <ac:spMk id="192" creationId="{00000000-0000-0000-0000-000000000000}"/>
          </ac:spMkLst>
        </pc:spChg>
        <pc:spChg chg="mod">
          <ac:chgData name="Maulik Trivedi" userId="8a6ba1b5f6a32a03" providerId="LiveId" clId="{F05A7720-5130-4C4B-B8E0-836F8DFEF1AF}" dt="2019-03-19T04:56:04.303" v="230"/>
          <ac:spMkLst>
            <pc:docMk/>
            <pc:sldMk cId="384206053" sldId="300"/>
            <ac:spMk id="193" creationId="{00000000-0000-0000-0000-000000000000}"/>
          </ac:spMkLst>
        </pc:spChg>
        <pc:spChg chg="mod">
          <ac:chgData name="Maulik Trivedi" userId="8a6ba1b5f6a32a03" providerId="LiveId" clId="{F05A7720-5130-4C4B-B8E0-836F8DFEF1AF}" dt="2019-03-19T04:56:04.303" v="230"/>
          <ac:spMkLst>
            <pc:docMk/>
            <pc:sldMk cId="384206053" sldId="300"/>
            <ac:spMk id="194" creationId="{00000000-0000-0000-0000-000000000000}"/>
          </ac:spMkLst>
        </pc:spChg>
        <pc:spChg chg="mod">
          <ac:chgData name="Maulik Trivedi" userId="8a6ba1b5f6a32a03" providerId="LiveId" clId="{F05A7720-5130-4C4B-B8E0-836F8DFEF1AF}" dt="2019-03-19T04:56:04.303" v="230"/>
          <ac:spMkLst>
            <pc:docMk/>
            <pc:sldMk cId="384206053" sldId="300"/>
            <ac:spMk id="195" creationId="{00000000-0000-0000-0000-000000000000}"/>
          </ac:spMkLst>
        </pc:spChg>
        <pc:spChg chg="mod">
          <ac:chgData name="Maulik Trivedi" userId="8a6ba1b5f6a32a03" providerId="LiveId" clId="{F05A7720-5130-4C4B-B8E0-836F8DFEF1AF}" dt="2019-03-19T04:56:04.303" v="230"/>
          <ac:spMkLst>
            <pc:docMk/>
            <pc:sldMk cId="384206053" sldId="300"/>
            <ac:spMk id="196" creationId="{00000000-0000-0000-0000-000000000000}"/>
          </ac:spMkLst>
        </pc:spChg>
        <pc:spChg chg="mod">
          <ac:chgData name="Maulik Trivedi" userId="8a6ba1b5f6a32a03" providerId="LiveId" clId="{F05A7720-5130-4C4B-B8E0-836F8DFEF1AF}" dt="2019-03-19T04:56:04.303" v="230"/>
          <ac:spMkLst>
            <pc:docMk/>
            <pc:sldMk cId="384206053" sldId="300"/>
            <ac:spMk id="197" creationId="{00000000-0000-0000-0000-000000000000}"/>
          </ac:spMkLst>
        </pc:spChg>
        <pc:spChg chg="mod">
          <ac:chgData name="Maulik Trivedi" userId="8a6ba1b5f6a32a03" providerId="LiveId" clId="{F05A7720-5130-4C4B-B8E0-836F8DFEF1AF}" dt="2019-03-19T04:56:04.303" v="230"/>
          <ac:spMkLst>
            <pc:docMk/>
            <pc:sldMk cId="384206053" sldId="300"/>
            <ac:spMk id="198" creationId="{00000000-0000-0000-0000-000000000000}"/>
          </ac:spMkLst>
        </pc:spChg>
        <pc:spChg chg="mod">
          <ac:chgData name="Maulik Trivedi" userId="8a6ba1b5f6a32a03" providerId="LiveId" clId="{F05A7720-5130-4C4B-B8E0-836F8DFEF1AF}" dt="2019-03-19T04:56:04.303" v="230"/>
          <ac:spMkLst>
            <pc:docMk/>
            <pc:sldMk cId="384206053" sldId="300"/>
            <ac:spMk id="199" creationId="{00000000-0000-0000-0000-000000000000}"/>
          </ac:spMkLst>
        </pc:spChg>
        <pc:spChg chg="mod">
          <ac:chgData name="Maulik Trivedi" userId="8a6ba1b5f6a32a03" providerId="LiveId" clId="{F05A7720-5130-4C4B-B8E0-836F8DFEF1AF}" dt="2019-03-19T04:56:04.303" v="230"/>
          <ac:spMkLst>
            <pc:docMk/>
            <pc:sldMk cId="384206053" sldId="300"/>
            <ac:spMk id="200" creationId="{00000000-0000-0000-0000-000000000000}"/>
          </ac:spMkLst>
        </pc:spChg>
        <pc:spChg chg="mod">
          <ac:chgData name="Maulik Trivedi" userId="8a6ba1b5f6a32a03" providerId="LiveId" clId="{F05A7720-5130-4C4B-B8E0-836F8DFEF1AF}" dt="2019-03-19T04:56:04.303" v="230"/>
          <ac:spMkLst>
            <pc:docMk/>
            <pc:sldMk cId="384206053" sldId="300"/>
            <ac:spMk id="202" creationId="{00000000-0000-0000-0000-000000000000}"/>
          </ac:spMkLst>
        </pc:spChg>
        <pc:spChg chg="mod">
          <ac:chgData name="Maulik Trivedi" userId="8a6ba1b5f6a32a03" providerId="LiveId" clId="{F05A7720-5130-4C4B-B8E0-836F8DFEF1AF}" dt="2019-03-19T04:56:04.303" v="230"/>
          <ac:spMkLst>
            <pc:docMk/>
            <pc:sldMk cId="384206053" sldId="300"/>
            <ac:spMk id="203" creationId="{00000000-0000-0000-0000-000000000000}"/>
          </ac:spMkLst>
        </pc:spChg>
        <pc:spChg chg="mod">
          <ac:chgData name="Maulik Trivedi" userId="8a6ba1b5f6a32a03" providerId="LiveId" clId="{F05A7720-5130-4C4B-B8E0-836F8DFEF1AF}" dt="2019-03-19T04:56:04.303" v="230"/>
          <ac:spMkLst>
            <pc:docMk/>
            <pc:sldMk cId="384206053" sldId="300"/>
            <ac:spMk id="205" creationId="{00000000-0000-0000-0000-000000000000}"/>
          </ac:spMkLst>
        </pc:spChg>
        <pc:spChg chg="mod">
          <ac:chgData name="Maulik Trivedi" userId="8a6ba1b5f6a32a03" providerId="LiveId" clId="{F05A7720-5130-4C4B-B8E0-836F8DFEF1AF}" dt="2019-03-19T04:56:04.303" v="230"/>
          <ac:spMkLst>
            <pc:docMk/>
            <pc:sldMk cId="384206053" sldId="300"/>
            <ac:spMk id="206" creationId="{00000000-0000-0000-0000-000000000000}"/>
          </ac:spMkLst>
        </pc:spChg>
        <pc:spChg chg="mod">
          <ac:chgData name="Maulik Trivedi" userId="8a6ba1b5f6a32a03" providerId="LiveId" clId="{F05A7720-5130-4C4B-B8E0-836F8DFEF1AF}" dt="2019-03-19T04:56:04.303" v="230"/>
          <ac:spMkLst>
            <pc:docMk/>
            <pc:sldMk cId="384206053" sldId="300"/>
            <ac:spMk id="208" creationId="{00000000-0000-0000-0000-000000000000}"/>
          </ac:spMkLst>
        </pc:spChg>
        <pc:spChg chg="mod">
          <ac:chgData name="Maulik Trivedi" userId="8a6ba1b5f6a32a03" providerId="LiveId" clId="{F05A7720-5130-4C4B-B8E0-836F8DFEF1AF}" dt="2019-03-19T04:56:04.303" v="230"/>
          <ac:spMkLst>
            <pc:docMk/>
            <pc:sldMk cId="384206053" sldId="300"/>
            <ac:spMk id="209" creationId="{00000000-0000-0000-0000-000000000000}"/>
          </ac:spMkLst>
        </pc:spChg>
        <pc:spChg chg="mod">
          <ac:chgData name="Maulik Trivedi" userId="8a6ba1b5f6a32a03" providerId="LiveId" clId="{F05A7720-5130-4C4B-B8E0-836F8DFEF1AF}" dt="2019-03-19T04:56:04.303" v="230"/>
          <ac:spMkLst>
            <pc:docMk/>
            <pc:sldMk cId="384206053" sldId="300"/>
            <ac:spMk id="211" creationId="{00000000-0000-0000-0000-000000000000}"/>
          </ac:spMkLst>
        </pc:spChg>
        <pc:spChg chg="mod">
          <ac:chgData name="Maulik Trivedi" userId="8a6ba1b5f6a32a03" providerId="LiveId" clId="{F05A7720-5130-4C4B-B8E0-836F8DFEF1AF}" dt="2019-03-19T04:56:04.303" v="230"/>
          <ac:spMkLst>
            <pc:docMk/>
            <pc:sldMk cId="384206053" sldId="300"/>
            <ac:spMk id="212" creationId="{00000000-0000-0000-0000-000000000000}"/>
          </ac:spMkLst>
        </pc:spChg>
        <pc:spChg chg="mod">
          <ac:chgData name="Maulik Trivedi" userId="8a6ba1b5f6a32a03" providerId="LiveId" clId="{F05A7720-5130-4C4B-B8E0-836F8DFEF1AF}" dt="2019-03-19T04:56:04.303" v="230"/>
          <ac:spMkLst>
            <pc:docMk/>
            <pc:sldMk cId="384206053" sldId="300"/>
            <ac:spMk id="214" creationId="{00000000-0000-0000-0000-000000000000}"/>
          </ac:spMkLst>
        </pc:spChg>
        <pc:spChg chg="mod">
          <ac:chgData name="Maulik Trivedi" userId="8a6ba1b5f6a32a03" providerId="LiveId" clId="{F05A7720-5130-4C4B-B8E0-836F8DFEF1AF}" dt="2019-03-19T04:56:04.303" v="230"/>
          <ac:spMkLst>
            <pc:docMk/>
            <pc:sldMk cId="384206053" sldId="300"/>
            <ac:spMk id="215" creationId="{00000000-0000-0000-0000-000000000000}"/>
          </ac:spMkLst>
        </pc:spChg>
        <pc:spChg chg="mod">
          <ac:chgData name="Maulik Trivedi" userId="8a6ba1b5f6a32a03" providerId="LiveId" clId="{F05A7720-5130-4C4B-B8E0-836F8DFEF1AF}" dt="2019-03-19T04:56:04.303" v="230"/>
          <ac:spMkLst>
            <pc:docMk/>
            <pc:sldMk cId="384206053" sldId="300"/>
            <ac:spMk id="216" creationId="{00000000-0000-0000-0000-000000000000}"/>
          </ac:spMkLst>
        </pc:spChg>
        <pc:spChg chg="mod">
          <ac:chgData name="Maulik Trivedi" userId="8a6ba1b5f6a32a03" providerId="LiveId" clId="{F05A7720-5130-4C4B-B8E0-836F8DFEF1AF}" dt="2019-03-19T04:56:04.303" v="230"/>
          <ac:spMkLst>
            <pc:docMk/>
            <pc:sldMk cId="384206053" sldId="300"/>
            <ac:spMk id="218" creationId="{00000000-0000-0000-0000-000000000000}"/>
          </ac:spMkLst>
        </pc:spChg>
        <pc:spChg chg="mod">
          <ac:chgData name="Maulik Trivedi" userId="8a6ba1b5f6a32a03" providerId="LiveId" clId="{F05A7720-5130-4C4B-B8E0-836F8DFEF1AF}" dt="2019-03-19T04:56:04.303" v="230"/>
          <ac:spMkLst>
            <pc:docMk/>
            <pc:sldMk cId="384206053" sldId="300"/>
            <ac:spMk id="219" creationId="{00000000-0000-0000-0000-000000000000}"/>
          </ac:spMkLst>
        </pc:spChg>
        <pc:spChg chg="mod">
          <ac:chgData name="Maulik Trivedi" userId="8a6ba1b5f6a32a03" providerId="LiveId" clId="{F05A7720-5130-4C4B-B8E0-836F8DFEF1AF}" dt="2019-03-19T04:56:04.303" v="230"/>
          <ac:spMkLst>
            <pc:docMk/>
            <pc:sldMk cId="384206053" sldId="300"/>
            <ac:spMk id="220" creationId="{00000000-0000-0000-0000-000000000000}"/>
          </ac:spMkLst>
        </pc:spChg>
        <pc:spChg chg="mod">
          <ac:chgData name="Maulik Trivedi" userId="8a6ba1b5f6a32a03" providerId="LiveId" clId="{F05A7720-5130-4C4B-B8E0-836F8DFEF1AF}" dt="2019-03-19T04:56:04.303" v="230"/>
          <ac:spMkLst>
            <pc:docMk/>
            <pc:sldMk cId="384206053" sldId="300"/>
            <ac:spMk id="221" creationId="{00000000-0000-0000-0000-000000000000}"/>
          </ac:spMkLst>
        </pc:spChg>
        <pc:spChg chg="mod">
          <ac:chgData name="Maulik Trivedi" userId="8a6ba1b5f6a32a03" providerId="LiveId" clId="{F05A7720-5130-4C4B-B8E0-836F8DFEF1AF}" dt="2019-03-19T04:56:04.303" v="230"/>
          <ac:spMkLst>
            <pc:docMk/>
            <pc:sldMk cId="384206053" sldId="300"/>
            <ac:spMk id="223" creationId="{00000000-0000-0000-0000-000000000000}"/>
          </ac:spMkLst>
        </pc:spChg>
        <pc:spChg chg="mod">
          <ac:chgData name="Maulik Trivedi" userId="8a6ba1b5f6a32a03" providerId="LiveId" clId="{F05A7720-5130-4C4B-B8E0-836F8DFEF1AF}" dt="2019-03-19T04:56:04.303" v="230"/>
          <ac:spMkLst>
            <pc:docMk/>
            <pc:sldMk cId="384206053" sldId="300"/>
            <ac:spMk id="224" creationId="{00000000-0000-0000-0000-000000000000}"/>
          </ac:spMkLst>
        </pc:spChg>
        <pc:spChg chg="mod">
          <ac:chgData name="Maulik Trivedi" userId="8a6ba1b5f6a32a03" providerId="LiveId" clId="{F05A7720-5130-4C4B-B8E0-836F8DFEF1AF}" dt="2019-03-19T04:56:04.303" v="230"/>
          <ac:spMkLst>
            <pc:docMk/>
            <pc:sldMk cId="384206053" sldId="300"/>
            <ac:spMk id="225" creationId="{00000000-0000-0000-0000-000000000000}"/>
          </ac:spMkLst>
        </pc:spChg>
        <pc:spChg chg="mod">
          <ac:chgData name="Maulik Trivedi" userId="8a6ba1b5f6a32a03" providerId="LiveId" clId="{F05A7720-5130-4C4B-B8E0-836F8DFEF1AF}" dt="2019-03-19T04:56:04.303" v="230"/>
          <ac:spMkLst>
            <pc:docMk/>
            <pc:sldMk cId="384206053" sldId="300"/>
            <ac:spMk id="227" creationId="{00000000-0000-0000-0000-000000000000}"/>
          </ac:spMkLst>
        </pc:spChg>
        <pc:spChg chg="mod">
          <ac:chgData name="Maulik Trivedi" userId="8a6ba1b5f6a32a03" providerId="LiveId" clId="{F05A7720-5130-4C4B-B8E0-836F8DFEF1AF}" dt="2019-03-19T04:56:04.303" v="230"/>
          <ac:spMkLst>
            <pc:docMk/>
            <pc:sldMk cId="384206053" sldId="300"/>
            <ac:spMk id="228" creationId="{00000000-0000-0000-0000-000000000000}"/>
          </ac:spMkLst>
        </pc:spChg>
        <pc:spChg chg="mod">
          <ac:chgData name="Maulik Trivedi" userId="8a6ba1b5f6a32a03" providerId="LiveId" clId="{F05A7720-5130-4C4B-B8E0-836F8DFEF1AF}" dt="2019-03-19T04:56:04.303" v="230"/>
          <ac:spMkLst>
            <pc:docMk/>
            <pc:sldMk cId="384206053" sldId="300"/>
            <ac:spMk id="231" creationId="{00000000-0000-0000-0000-000000000000}"/>
          </ac:spMkLst>
        </pc:spChg>
        <pc:grpChg chg="mod">
          <ac:chgData name="Maulik Trivedi" userId="8a6ba1b5f6a32a03" providerId="LiveId" clId="{F05A7720-5130-4C4B-B8E0-836F8DFEF1AF}" dt="2019-03-19T04:56:04.303" v="230"/>
          <ac:grpSpMkLst>
            <pc:docMk/>
            <pc:sldMk cId="384206053" sldId="300"/>
            <ac:grpSpMk id="1" creationId="{00000000-0000-0000-0000-000000000000}"/>
          </ac:grpSpMkLst>
        </pc:grpChg>
        <pc:grpChg chg="mod">
          <ac:chgData name="Maulik Trivedi" userId="8a6ba1b5f6a32a03" providerId="LiveId" clId="{F05A7720-5130-4C4B-B8E0-836F8DFEF1AF}" dt="2019-03-19T04:56:04.303" v="230"/>
          <ac:grpSpMkLst>
            <pc:docMk/>
            <pc:sldMk cId="384206053" sldId="300"/>
            <ac:grpSpMk id="169" creationId="{00000000-0000-0000-0000-000000000000}"/>
          </ac:grpSpMkLst>
        </pc:grpChg>
        <pc:grpChg chg="mod">
          <ac:chgData name="Maulik Trivedi" userId="8a6ba1b5f6a32a03" providerId="LiveId" clId="{F05A7720-5130-4C4B-B8E0-836F8DFEF1AF}" dt="2019-03-19T04:56:04.303" v="230"/>
          <ac:grpSpMkLst>
            <pc:docMk/>
            <pc:sldMk cId="384206053" sldId="300"/>
            <ac:grpSpMk id="172" creationId="{00000000-0000-0000-0000-000000000000}"/>
          </ac:grpSpMkLst>
        </pc:grpChg>
        <pc:grpChg chg="mod">
          <ac:chgData name="Maulik Trivedi" userId="8a6ba1b5f6a32a03" providerId="LiveId" clId="{F05A7720-5130-4C4B-B8E0-836F8DFEF1AF}" dt="2019-03-19T04:56:04.303" v="230"/>
          <ac:grpSpMkLst>
            <pc:docMk/>
            <pc:sldMk cId="384206053" sldId="300"/>
            <ac:grpSpMk id="175" creationId="{00000000-0000-0000-0000-000000000000}"/>
          </ac:grpSpMkLst>
        </pc:grpChg>
        <pc:grpChg chg="mod">
          <ac:chgData name="Maulik Trivedi" userId="8a6ba1b5f6a32a03" providerId="LiveId" clId="{F05A7720-5130-4C4B-B8E0-836F8DFEF1AF}" dt="2019-03-19T04:56:04.303" v="230"/>
          <ac:grpSpMkLst>
            <pc:docMk/>
            <pc:sldMk cId="384206053" sldId="300"/>
            <ac:grpSpMk id="178" creationId="{00000000-0000-0000-0000-000000000000}"/>
          </ac:grpSpMkLst>
        </pc:grpChg>
        <pc:grpChg chg="mod">
          <ac:chgData name="Maulik Trivedi" userId="8a6ba1b5f6a32a03" providerId="LiveId" clId="{F05A7720-5130-4C4B-B8E0-836F8DFEF1AF}" dt="2019-03-19T04:56:04.303" v="230"/>
          <ac:grpSpMkLst>
            <pc:docMk/>
            <pc:sldMk cId="384206053" sldId="300"/>
            <ac:grpSpMk id="181" creationId="{00000000-0000-0000-0000-000000000000}"/>
          </ac:grpSpMkLst>
        </pc:grpChg>
        <pc:grpChg chg="mod">
          <ac:chgData name="Maulik Trivedi" userId="8a6ba1b5f6a32a03" providerId="LiveId" clId="{F05A7720-5130-4C4B-B8E0-836F8DFEF1AF}" dt="2019-03-19T04:56:04.303" v="230"/>
          <ac:grpSpMkLst>
            <pc:docMk/>
            <pc:sldMk cId="384206053" sldId="300"/>
            <ac:grpSpMk id="184" creationId="{00000000-0000-0000-0000-000000000000}"/>
          </ac:grpSpMkLst>
        </pc:grpChg>
        <pc:grpChg chg="mod">
          <ac:chgData name="Maulik Trivedi" userId="8a6ba1b5f6a32a03" providerId="LiveId" clId="{F05A7720-5130-4C4B-B8E0-836F8DFEF1AF}" dt="2019-03-19T04:56:04.303" v="230"/>
          <ac:grpSpMkLst>
            <pc:docMk/>
            <pc:sldMk cId="384206053" sldId="300"/>
            <ac:grpSpMk id="201" creationId="{00000000-0000-0000-0000-000000000000}"/>
          </ac:grpSpMkLst>
        </pc:grpChg>
        <pc:grpChg chg="mod">
          <ac:chgData name="Maulik Trivedi" userId="8a6ba1b5f6a32a03" providerId="LiveId" clId="{F05A7720-5130-4C4B-B8E0-836F8DFEF1AF}" dt="2019-03-19T04:56:04.303" v="230"/>
          <ac:grpSpMkLst>
            <pc:docMk/>
            <pc:sldMk cId="384206053" sldId="300"/>
            <ac:grpSpMk id="204" creationId="{00000000-0000-0000-0000-000000000000}"/>
          </ac:grpSpMkLst>
        </pc:grpChg>
        <pc:grpChg chg="mod">
          <ac:chgData name="Maulik Trivedi" userId="8a6ba1b5f6a32a03" providerId="LiveId" clId="{F05A7720-5130-4C4B-B8E0-836F8DFEF1AF}" dt="2019-03-19T04:56:04.303" v="230"/>
          <ac:grpSpMkLst>
            <pc:docMk/>
            <pc:sldMk cId="384206053" sldId="300"/>
            <ac:grpSpMk id="207" creationId="{00000000-0000-0000-0000-000000000000}"/>
          </ac:grpSpMkLst>
        </pc:grpChg>
        <pc:grpChg chg="mod">
          <ac:chgData name="Maulik Trivedi" userId="8a6ba1b5f6a32a03" providerId="LiveId" clId="{F05A7720-5130-4C4B-B8E0-836F8DFEF1AF}" dt="2019-03-19T04:56:04.303" v="230"/>
          <ac:grpSpMkLst>
            <pc:docMk/>
            <pc:sldMk cId="384206053" sldId="300"/>
            <ac:grpSpMk id="210" creationId="{00000000-0000-0000-0000-000000000000}"/>
          </ac:grpSpMkLst>
        </pc:grpChg>
        <pc:grpChg chg="mod">
          <ac:chgData name="Maulik Trivedi" userId="8a6ba1b5f6a32a03" providerId="LiveId" clId="{F05A7720-5130-4C4B-B8E0-836F8DFEF1AF}" dt="2019-03-19T04:56:04.303" v="230"/>
          <ac:grpSpMkLst>
            <pc:docMk/>
            <pc:sldMk cId="384206053" sldId="300"/>
            <ac:grpSpMk id="213" creationId="{00000000-0000-0000-0000-000000000000}"/>
          </ac:grpSpMkLst>
        </pc:grpChg>
        <pc:grpChg chg="mod">
          <ac:chgData name="Maulik Trivedi" userId="8a6ba1b5f6a32a03" providerId="LiveId" clId="{F05A7720-5130-4C4B-B8E0-836F8DFEF1AF}" dt="2019-03-19T04:56:04.303" v="230"/>
          <ac:grpSpMkLst>
            <pc:docMk/>
            <pc:sldMk cId="384206053" sldId="300"/>
            <ac:grpSpMk id="217" creationId="{00000000-0000-0000-0000-000000000000}"/>
          </ac:grpSpMkLst>
        </pc:grpChg>
        <pc:grpChg chg="mod">
          <ac:chgData name="Maulik Trivedi" userId="8a6ba1b5f6a32a03" providerId="LiveId" clId="{F05A7720-5130-4C4B-B8E0-836F8DFEF1AF}" dt="2019-03-19T04:56:04.303" v="230"/>
          <ac:grpSpMkLst>
            <pc:docMk/>
            <pc:sldMk cId="384206053" sldId="300"/>
            <ac:grpSpMk id="222" creationId="{00000000-0000-0000-0000-000000000000}"/>
          </ac:grpSpMkLst>
        </pc:grpChg>
        <pc:grpChg chg="mod">
          <ac:chgData name="Maulik Trivedi" userId="8a6ba1b5f6a32a03" providerId="LiveId" clId="{F05A7720-5130-4C4B-B8E0-836F8DFEF1AF}" dt="2019-03-19T04:56:04.303" v="230"/>
          <ac:grpSpMkLst>
            <pc:docMk/>
            <pc:sldMk cId="384206053" sldId="300"/>
            <ac:grpSpMk id="226" creationId="{00000000-0000-0000-0000-000000000000}"/>
          </ac:grpSpMkLst>
        </pc:grpChg>
        <pc:grpChg chg="mod">
          <ac:chgData name="Maulik Trivedi" userId="8a6ba1b5f6a32a03" providerId="LiveId" clId="{F05A7720-5130-4C4B-B8E0-836F8DFEF1AF}" dt="2019-03-19T04:56:04.303" v="230"/>
          <ac:grpSpMkLst>
            <pc:docMk/>
            <pc:sldMk cId="384206053" sldId="300"/>
            <ac:grpSpMk id="229" creationId="{00000000-0000-0000-0000-000000000000}"/>
          </ac:grpSpMkLst>
        </pc:grpChg>
        <pc:picChg chg="mod">
          <ac:chgData name="Maulik Trivedi" userId="8a6ba1b5f6a32a03" providerId="LiveId" clId="{F05A7720-5130-4C4B-B8E0-836F8DFEF1AF}" dt="2019-03-19T04:56:04.303" v="230"/>
          <ac:picMkLst>
            <pc:docMk/>
            <pc:sldMk cId="384206053" sldId="300"/>
            <ac:picMk id="230" creationId="{00000000-0000-0000-0000-000000000000}"/>
          </ac:picMkLst>
        </pc:picChg>
      </pc:sldChg>
      <pc:sldChg chg="modSp modAnim">
        <pc:chgData name="Maulik Trivedi" userId="8a6ba1b5f6a32a03" providerId="LiveId" clId="{F05A7720-5130-4C4B-B8E0-836F8DFEF1AF}" dt="2019-03-19T05:02:08.180" v="370"/>
        <pc:sldMkLst>
          <pc:docMk/>
          <pc:sldMk cId="28726313" sldId="301"/>
        </pc:sldMkLst>
        <pc:spChg chg="mod">
          <ac:chgData name="Maulik Trivedi" userId="8a6ba1b5f6a32a03" providerId="LiveId" clId="{F05A7720-5130-4C4B-B8E0-836F8DFEF1AF}" dt="2019-03-19T05:01:15.029" v="344" actId="1036"/>
          <ac:spMkLst>
            <pc:docMk/>
            <pc:sldMk cId="28726313" sldId="301"/>
            <ac:spMk id="61" creationId="{00000000-0000-0000-0000-000000000000}"/>
          </ac:spMkLst>
        </pc:spChg>
        <pc:spChg chg="mod">
          <ac:chgData name="Maulik Trivedi" userId="8a6ba1b5f6a32a03" providerId="LiveId" clId="{F05A7720-5130-4C4B-B8E0-836F8DFEF1AF}" dt="2019-03-19T05:01:15.029" v="344" actId="1036"/>
          <ac:spMkLst>
            <pc:docMk/>
            <pc:sldMk cId="28726313" sldId="301"/>
            <ac:spMk id="62" creationId="{00000000-0000-0000-0000-000000000000}"/>
          </ac:spMkLst>
        </pc:spChg>
      </pc:sldChg>
      <pc:sldChg chg="modSp">
        <pc:chgData name="Maulik Trivedi" userId="8a6ba1b5f6a32a03" providerId="LiveId" clId="{F05A7720-5130-4C4B-B8E0-836F8DFEF1AF}" dt="2019-03-19T05:02:43.974" v="371" actId="207"/>
        <pc:sldMkLst>
          <pc:docMk/>
          <pc:sldMk cId="1742384886" sldId="302"/>
        </pc:sldMkLst>
        <pc:spChg chg="mod">
          <ac:chgData name="Maulik Trivedi" userId="8a6ba1b5f6a32a03" providerId="LiveId" clId="{F05A7720-5130-4C4B-B8E0-836F8DFEF1AF}" dt="2019-03-19T05:02:43.974" v="371" actId="207"/>
          <ac:spMkLst>
            <pc:docMk/>
            <pc:sldMk cId="1742384886" sldId="302"/>
            <ac:spMk id="3" creationId="{00000000-0000-0000-0000-000000000000}"/>
          </ac:spMkLst>
        </pc:spChg>
      </pc:sldChg>
      <pc:sldChg chg="modSp">
        <pc:chgData name="Maulik Trivedi" userId="8a6ba1b5f6a32a03" providerId="LiveId" clId="{F05A7720-5130-4C4B-B8E0-836F8DFEF1AF}" dt="2019-03-19T05:21:56.042" v="589" actId="207"/>
        <pc:sldMkLst>
          <pc:docMk/>
          <pc:sldMk cId="1573511664" sldId="304"/>
        </pc:sldMkLst>
        <pc:spChg chg="mod">
          <ac:chgData name="Maulik Trivedi" userId="8a6ba1b5f6a32a03" providerId="LiveId" clId="{F05A7720-5130-4C4B-B8E0-836F8DFEF1AF}" dt="2019-03-19T05:21:56.042" v="589" actId="207"/>
          <ac:spMkLst>
            <pc:docMk/>
            <pc:sldMk cId="1573511664" sldId="304"/>
            <ac:spMk id="3" creationId="{00000000-0000-0000-0000-000000000000}"/>
          </ac:spMkLst>
        </pc:spChg>
      </pc:sldChg>
      <pc:sldChg chg="modSp">
        <pc:chgData name="Maulik Trivedi" userId="8a6ba1b5f6a32a03" providerId="LiveId" clId="{F05A7720-5130-4C4B-B8E0-836F8DFEF1AF}" dt="2019-03-19T05:03:57.368" v="375" actId="207"/>
        <pc:sldMkLst>
          <pc:docMk/>
          <pc:sldMk cId="678044999" sldId="305"/>
        </pc:sldMkLst>
        <pc:spChg chg="mod">
          <ac:chgData name="Maulik Trivedi" userId="8a6ba1b5f6a32a03" providerId="LiveId" clId="{F05A7720-5130-4C4B-B8E0-836F8DFEF1AF}" dt="2019-03-19T05:03:57.368" v="375" actId="207"/>
          <ac:spMkLst>
            <pc:docMk/>
            <pc:sldMk cId="678044999" sldId="305"/>
            <ac:spMk id="3" creationId="{00000000-0000-0000-0000-000000000000}"/>
          </ac:spMkLst>
        </pc:spChg>
      </pc:sldChg>
      <pc:sldChg chg="addSp delSp modSp addAnim delAnim modAnim">
        <pc:chgData name="Maulik Trivedi" userId="8a6ba1b5f6a32a03" providerId="LiveId" clId="{F05A7720-5130-4C4B-B8E0-836F8DFEF1AF}" dt="2019-03-19T05:20:31.646" v="588"/>
        <pc:sldMkLst>
          <pc:docMk/>
          <pc:sldMk cId="1294290499" sldId="307"/>
        </pc:sldMkLst>
        <pc:spChg chg="add del">
          <ac:chgData name="Maulik Trivedi" userId="8a6ba1b5f6a32a03" providerId="LiveId" clId="{F05A7720-5130-4C4B-B8E0-836F8DFEF1AF}" dt="2019-03-19T05:04:55.386" v="383" actId="478"/>
          <ac:spMkLst>
            <pc:docMk/>
            <pc:sldMk cId="1294290499" sldId="307"/>
            <ac:spMk id="279" creationId="{00000000-0000-0000-0000-000000000000}"/>
          </ac:spMkLst>
        </pc:spChg>
        <pc:spChg chg="mod">
          <ac:chgData name="Maulik Trivedi" userId="8a6ba1b5f6a32a03" providerId="LiveId" clId="{F05A7720-5130-4C4B-B8E0-836F8DFEF1AF}" dt="2019-03-19T05:15:12.882" v="505" actId="207"/>
          <ac:spMkLst>
            <pc:docMk/>
            <pc:sldMk cId="1294290499" sldId="307"/>
            <ac:spMk id="281" creationId="{00000000-0000-0000-0000-000000000000}"/>
          </ac:spMkLst>
        </pc:spChg>
        <pc:spChg chg="mod">
          <ac:chgData name="Maulik Trivedi" userId="8a6ba1b5f6a32a03" providerId="LiveId" clId="{F05A7720-5130-4C4B-B8E0-836F8DFEF1AF}" dt="2019-03-19T05:15:21.369" v="506" actId="207"/>
          <ac:spMkLst>
            <pc:docMk/>
            <pc:sldMk cId="1294290499" sldId="307"/>
            <ac:spMk id="305" creationId="{00000000-0000-0000-0000-000000000000}"/>
          </ac:spMkLst>
        </pc:spChg>
        <pc:spChg chg="mod">
          <ac:chgData name="Maulik Trivedi" userId="8a6ba1b5f6a32a03" providerId="LiveId" clId="{F05A7720-5130-4C4B-B8E0-836F8DFEF1AF}" dt="2019-03-19T05:15:24.328" v="507" actId="207"/>
          <ac:spMkLst>
            <pc:docMk/>
            <pc:sldMk cId="1294290499" sldId="307"/>
            <ac:spMk id="306" creationId="{00000000-0000-0000-0000-000000000000}"/>
          </ac:spMkLst>
        </pc:spChg>
        <pc:spChg chg="mod">
          <ac:chgData name="Maulik Trivedi" userId="8a6ba1b5f6a32a03" providerId="LiveId" clId="{F05A7720-5130-4C4B-B8E0-836F8DFEF1AF}" dt="2019-03-19T05:04:42.260" v="378" actId="20577"/>
          <ac:spMkLst>
            <pc:docMk/>
            <pc:sldMk cId="1294290499" sldId="307"/>
            <ac:spMk id="311" creationId="{00000000-0000-0000-0000-000000000000}"/>
          </ac:spMkLst>
        </pc:spChg>
        <pc:spChg chg="add del">
          <ac:chgData name="Maulik Trivedi" userId="8a6ba1b5f6a32a03" providerId="LiveId" clId="{F05A7720-5130-4C4B-B8E0-836F8DFEF1AF}" dt="2019-03-19T05:20:02.448" v="560" actId="478"/>
          <ac:spMkLst>
            <pc:docMk/>
            <pc:sldMk cId="1294290499" sldId="307"/>
            <ac:spMk id="323" creationId="{00000000-0000-0000-0000-000000000000}"/>
          </ac:spMkLst>
        </pc:spChg>
        <pc:grpChg chg="add del">
          <ac:chgData name="Maulik Trivedi" userId="8a6ba1b5f6a32a03" providerId="LiveId" clId="{F05A7720-5130-4C4B-B8E0-836F8DFEF1AF}" dt="2019-03-19T05:04:45.991" v="380" actId="478"/>
          <ac:grpSpMkLst>
            <pc:docMk/>
            <pc:sldMk cId="1294290499" sldId="307"/>
            <ac:grpSpMk id="309" creationId="{00000000-0000-0000-0000-000000000000}"/>
          </ac:grpSpMkLst>
        </pc:grpChg>
      </pc:sldChg>
      <pc:sldChg chg="modAnim">
        <pc:chgData name="Maulik Trivedi" userId="8a6ba1b5f6a32a03" providerId="LiveId" clId="{F05A7720-5130-4C4B-B8E0-836F8DFEF1AF}" dt="2019-03-19T05:37:21.738" v="760"/>
        <pc:sldMkLst>
          <pc:docMk/>
          <pc:sldMk cId="1570649653" sldId="309"/>
        </pc:sldMkLst>
      </pc:sldChg>
      <pc:sldChg chg="modAnim">
        <pc:chgData name="Maulik Trivedi" userId="8a6ba1b5f6a32a03" providerId="LiveId" clId="{F05A7720-5130-4C4B-B8E0-836F8DFEF1AF}" dt="2019-03-19T05:37:31.649" v="762"/>
        <pc:sldMkLst>
          <pc:docMk/>
          <pc:sldMk cId="239277111" sldId="310"/>
        </pc:sldMkLst>
      </pc:sldChg>
      <pc:sldChg chg="modAnim">
        <pc:chgData name="Maulik Trivedi" userId="8a6ba1b5f6a32a03" providerId="LiveId" clId="{F05A7720-5130-4C4B-B8E0-836F8DFEF1AF}" dt="2019-03-19T05:37:40.460" v="764"/>
        <pc:sldMkLst>
          <pc:docMk/>
          <pc:sldMk cId="1441889102" sldId="311"/>
        </pc:sldMkLst>
      </pc:sldChg>
      <pc:sldChg chg="modSp">
        <pc:chgData name="Maulik Trivedi" userId="8a6ba1b5f6a32a03" providerId="LiveId" clId="{F05A7720-5130-4C4B-B8E0-836F8DFEF1AF}" dt="2019-03-19T05:22:12.625" v="590" actId="207"/>
        <pc:sldMkLst>
          <pc:docMk/>
          <pc:sldMk cId="2114723064" sldId="312"/>
        </pc:sldMkLst>
        <pc:spChg chg="mod">
          <ac:chgData name="Maulik Trivedi" userId="8a6ba1b5f6a32a03" providerId="LiveId" clId="{F05A7720-5130-4C4B-B8E0-836F8DFEF1AF}" dt="2019-03-19T05:22:12.625" v="590" actId="207"/>
          <ac:spMkLst>
            <pc:docMk/>
            <pc:sldMk cId="2114723064" sldId="312"/>
            <ac:spMk id="3" creationId="{00000000-0000-0000-0000-000000000000}"/>
          </ac:spMkLst>
        </pc:spChg>
      </pc:sldChg>
      <pc:sldChg chg="addSp delSp modSp modAnim">
        <pc:chgData name="Maulik Trivedi" userId="8a6ba1b5f6a32a03" providerId="LiveId" clId="{F05A7720-5130-4C4B-B8E0-836F8DFEF1AF}" dt="2019-03-19T05:36:19.959" v="758"/>
        <pc:sldMkLst>
          <pc:docMk/>
          <pc:sldMk cId="706809740" sldId="313"/>
        </pc:sldMkLst>
        <pc:spChg chg="mod">
          <ac:chgData name="Maulik Trivedi" userId="8a6ba1b5f6a32a03" providerId="LiveId" clId="{F05A7720-5130-4C4B-B8E0-836F8DFEF1AF}" dt="2019-03-19T05:33:26.171" v="658" actId="207"/>
          <ac:spMkLst>
            <pc:docMk/>
            <pc:sldMk cId="706809740" sldId="313"/>
            <ac:spMk id="8" creationId="{00000000-0000-0000-0000-000000000000}"/>
          </ac:spMkLst>
        </pc:spChg>
        <pc:spChg chg="mod">
          <ac:chgData name="Maulik Trivedi" userId="8a6ba1b5f6a32a03" providerId="LiveId" clId="{F05A7720-5130-4C4B-B8E0-836F8DFEF1AF}" dt="2019-03-19T05:33:29.150" v="659" actId="207"/>
          <ac:spMkLst>
            <pc:docMk/>
            <pc:sldMk cId="706809740" sldId="313"/>
            <ac:spMk id="29" creationId="{00000000-0000-0000-0000-000000000000}"/>
          </ac:spMkLst>
        </pc:spChg>
        <pc:spChg chg="mod">
          <ac:chgData name="Maulik Trivedi" userId="8a6ba1b5f6a32a03" providerId="LiveId" clId="{F05A7720-5130-4C4B-B8E0-836F8DFEF1AF}" dt="2019-03-19T05:33:33.424" v="660" actId="207"/>
          <ac:spMkLst>
            <pc:docMk/>
            <pc:sldMk cId="706809740" sldId="313"/>
            <ac:spMk id="30" creationId="{00000000-0000-0000-0000-000000000000}"/>
          </ac:spMkLst>
        </pc:spChg>
        <pc:spChg chg="mod">
          <ac:chgData name="Maulik Trivedi" userId="8a6ba1b5f6a32a03" providerId="LiveId" clId="{F05A7720-5130-4C4B-B8E0-836F8DFEF1AF}" dt="2019-03-19T05:33:47.208" v="663" actId="20577"/>
          <ac:spMkLst>
            <pc:docMk/>
            <pc:sldMk cId="706809740" sldId="313"/>
            <ac:spMk id="31" creationId="{00000000-0000-0000-0000-000000000000}"/>
          </ac:spMkLst>
        </pc:spChg>
        <pc:spChg chg="add del">
          <ac:chgData name="Maulik Trivedi" userId="8a6ba1b5f6a32a03" providerId="LiveId" clId="{F05A7720-5130-4C4B-B8E0-836F8DFEF1AF}" dt="2019-03-19T05:34:02.879" v="665" actId="478"/>
          <ac:spMkLst>
            <pc:docMk/>
            <pc:sldMk cId="706809740" sldId="313"/>
            <ac:spMk id="48" creationId="{00000000-0000-0000-0000-000000000000}"/>
          </ac:spMkLst>
        </pc:spChg>
        <pc:grpChg chg="add del">
          <ac:chgData name="Maulik Trivedi" userId="8a6ba1b5f6a32a03" providerId="LiveId" clId="{F05A7720-5130-4C4B-B8E0-836F8DFEF1AF}" dt="2019-03-19T05:34:02.879" v="665" actId="478"/>
          <ac:grpSpMkLst>
            <pc:docMk/>
            <pc:sldMk cId="706809740" sldId="313"/>
            <ac:grpSpMk id="49" creationId="{00000000-0000-0000-0000-000000000000}"/>
          </ac:grpSpMkLst>
        </pc:grpChg>
      </pc:sldChg>
      <pc:sldChg chg="modSp">
        <pc:chgData name="Maulik Trivedi" userId="8a6ba1b5f6a32a03" providerId="LiveId" clId="{F05A7720-5130-4C4B-B8E0-836F8DFEF1AF}" dt="2019-03-06T02:47:39.547" v="11" actId="20577"/>
        <pc:sldMkLst>
          <pc:docMk/>
          <pc:sldMk cId="1316091293" sldId="314"/>
        </pc:sldMkLst>
        <pc:spChg chg="mod">
          <ac:chgData name="Maulik Trivedi" userId="8a6ba1b5f6a32a03" providerId="LiveId" clId="{F05A7720-5130-4C4B-B8E0-836F8DFEF1AF}" dt="2019-03-06T02:47:39.547" v="11" actId="20577"/>
          <ac:spMkLst>
            <pc:docMk/>
            <pc:sldMk cId="1316091293" sldId="314"/>
            <ac:spMk id="5" creationId="{00000000-0000-0000-0000-000000000000}"/>
          </ac:spMkLst>
        </pc:spChg>
      </pc:sldChg>
      <pc:sldChg chg="addSp delSp modSp modAnim">
        <pc:chgData name="Maulik Trivedi" userId="8a6ba1b5f6a32a03" providerId="LiveId" clId="{F05A7720-5130-4C4B-B8E0-836F8DFEF1AF}" dt="2019-02-27T06:57:22.480" v="3"/>
        <pc:sldMkLst>
          <pc:docMk/>
          <pc:sldMk cId="1891069725" sldId="316"/>
        </pc:sldMkLst>
        <pc:spChg chg="del mod">
          <ac:chgData name="Maulik Trivedi" userId="8a6ba1b5f6a32a03" providerId="LiveId" clId="{F05A7720-5130-4C4B-B8E0-836F8DFEF1AF}" dt="2019-02-27T06:57:09.428" v="1"/>
          <ac:spMkLst>
            <pc:docMk/>
            <pc:sldMk cId="1891069725" sldId="316"/>
            <ac:spMk id="3" creationId="{00000000-0000-0000-0000-000000000000}"/>
          </ac:spMkLst>
        </pc:spChg>
        <pc:picChg chg="add mod">
          <ac:chgData name="Maulik Trivedi" userId="8a6ba1b5f6a32a03" providerId="LiveId" clId="{F05A7720-5130-4C4B-B8E0-836F8DFEF1AF}" dt="2019-02-27T06:57:09.428" v="1"/>
          <ac:picMkLst>
            <pc:docMk/>
            <pc:sldMk cId="1891069725" sldId="316"/>
            <ac:picMk id="4" creationId="{79DD8DCA-E476-2240-AE91-222D1AB9926E}"/>
          </ac:picMkLst>
        </pc:picChg>
      </pc:sldChg>
      <pc:sldChg chg="addSp delSp modSp modAnim">
        <pc:chgData name="Maulik Trivedi" userId="8a6ba1b5f6a32a03" providerId="LiveId" clId="{F05A7720-5130-4C4B-B8E0-836F8DFEF1AF}" dt="2019-02-27T06:57:45.296" v="7"/>
        <pc:sldMkLst>
          <pc:docMk/>
          <pc:sldMk cId="1022049204" sldId="317"/>
        </pc:sldMkLst>
        <pc:spChg chg="del mod">
          <ac:chgData name="Maulik Trivedi" userId="8a6ba1b5f6a32a03" providerId="LiveId" clId="{F05A7720-5130-4C4B-B8E0-836F8DFEF1AF}" dt="2019-02-27T06:57:39.504" v="6"/>
          <ac:spMkLst>
            <pc:docMk/>
            <pc:sldMk cId="1022049204" sldId="317"/>
            <ac:spMk id="3" creationId="{00000000-0000-0000-0000-000000000000}"/>
          </ac:spMkLst>
        </pc:spChg>
        <pc:picChg chg="add mod">
          <ac:chgData name="Maulik Trivedi" userId="8a6ba1b5f6a32a03" providerId="LiveId" clId="{F05A7720-5130-4C4B-B8E0-836F8DFEF1AF}" dt="2019-02-27T06:57:39.504" v="6"/>
          <ac:picMkLst>
            <pc:docMk/>
            <pc:sldMk cId="1022049204" sldId="317"/>
            <ac:picMk id="4" creationId="{626F15E7-63DF-7A42-B86C-74621D81BB3C}"/>
          </ac:picMkLst>
        </pc:picChg>
      </pc:sldChg>
      <pc:sldChg chg="addSp delSp modSp modAnim">
        <pc:chgData name="Maulik Trivedi" userId="8a6ba1b5f6a32a03" providerId="LiveId" clId="{F05A7720-5130-4C4B-B8E0-836F8DFEF1AF}" dt="2019-03-19T05:42:32.296" v="828"/>
        <pc:sldMkLst>
          <pc:docMk/>
          <pc:sldMk cId="1725484936" sldId="320"/>
        </pc:sldMkLst>
        <pc:spChg chg="mod">
          <ac:chgData name="Maulik Trivedi" userId="8a6ba1b5f6a32a03" providerId="LiveId" clId="{F05A7720-5130-4C4B-B8E0-836F8DFEF1AF}" dt="2019-03-19T05:41:03.131" v="824"/>
          <ac:spMkLst>
            <pc:docMk/>
            <pc:sldMk cId="1725484936" sldId="320"/>
            <ac:spMk id="2" creationId="{00000000-0000-0000-0000-000000000000}"/>
          </ac:spMkLst>
        </pc:spChg>
        <pc:spChg chg="mod">
          <ac:chgData name="Maulik Trivedi" userId="8a6ba1b5f6a32a03" providerId="LiveId" clId="{F05A7720-5130-4C4B-B8E0-836F8DFEF1AF}" dt="2019-03-19T05:41:03.131" v="824"/>
          <ac:spMkLst>
            <pc:docMk/>
            <pc:sldMk cId="1725484936" sldId="320"/>
            <ac:spMk id="3" creationId="{00000000-0000-0000-0000-000000000000}"/>
          </ac:spMkLst>
        </pc:spChg>
        <pc:spChg chg="del">
          <ac:chgData name="Maulik Trivedi" userId="8a6ba1b5f6a32a03" providerId="LiveId" clId="{F05A7720-5130-4C4B-B8E0-836F8DFEF1AF}" dt="2019-03-19T05:38:25.112" v="765"/>
          <ac:spMkLst>
            <pc:docMk/>
            <pc:sldMk cId="1725484936" sldId="320"/>
            <ac:spMk id="5" creationId="{00000000-0000-0000-0000-000000000000}"/>
          </ac:spMkLst>
        </pc:spChg>
        <pc:spChg chg="add mod">
          <ac:chgData name="Maulik Trivedi" userId="8a6ba1b5f6a32a03" providerId="LiveId" clId="{F05A7720-5130-4C4B-B8E0-836F8DFEF1AF}" dt="2019-03-19T05:41:03.131" v="824"/>
          <ac:spMkLst>
            <pc:docMk/>
            <pc:sldMk cId="1725484936" sldId="320"/>
            <ac:spMk id="6" creationId="{BAF79730-8C5E-F848-90AE-5C65ED652D28}"/>
          </ac:spMkLst>
        </pc:spChg>
        <pc:spChg chg="add mod">
          <ac:chgData name="Maulik Trivedi" userId="8a6ba1b5f6a32a03" providerId="LiveId" clId="{F05A7720-5130-4C4B-B8E0-836F8DFEF1AF}" dt="2019-03-19T05:41:03.131" v="824"/>
          <ac:spMkLst>
            <pc:docMk/>
            <pc:sldMk cId="1725484936" sldId="320"/>
            <ac:spMk id="7" creationId="{1E07ED2A-C6D6-2D47-95C3-04285CABA440}"/>
          </ac:spMkLst>
        </pc:spChg>
        <pc:spChg chg="add mod">
          <ac:chgData name="Maulik Trivedi" userId="8a6ba1b5f6a32a03" providerId="LiveId" clId="{F05A7720-5130-4C4B-B8E0-836F8DFEF1AF}" dt="2019-03-19T05:41:03.131" v="824"/>
          <ac:spMkLst>
            <pc:docMk/>
            <pc:sldMk cId="1725484936" sldId="320"/>
            <ac:spMk id="8" creationId="{815ADD0D-A09D-D24C-B30C-826854AC16E3}"/>
          </ac:spMkLst>
        </pc:spChg>
        <pc:grpChg chg="mod">
          <ac:chgData name="Maulik Trivedi" userId="8a6ba1b5f6a32a03" providerId="LiveId" clId="{F05A7720-5130-4C4B-B8E0-836F8DFEF1AF}" dt="2019-03-19T05:41:03.131" v="824"/>
          <ac:grpSpMkLst>
            <pc:docMk/>
            <pc:sldMk cId="1725484936" sldId="320"/>
            <ac:grpSpMk id="1" creationId="{00000000-0000-0000-0000-000000000000}"/>
          </ac:grpSpMkLst>
        </pc:grpChg>
        <pc:picChg chg="mod">
          <ac:chgData name="Maulik Trivedi" userId="8a6ba1b5f6a32a03" providerId="LiveId" clId="{F05A7720-5130-4C4B-B8E0-836F8DFEF1AF}" dt="2019-03-19T05:41:03.131" v="824"/>
          <ac:picMkLst>
            <pc:docMk/>
            <pc:sldMk cId="1725484936" sldId="320"/>
            <ac:picMk id="4" creationId="{00000000-0000-0000-0000-000000000000}"/>
          </ac:picMkLst>
        </pc:picChg>
      </pc:sldChg>
      <pc:sldChg chg="modSp modAnim">
        <pc:chgData name="Maulik Trivedi" userId="8a6ba1b5f6a32a03" providerId="LiveId" clId="{F05A7720-5130-4C4B-B8E0-836F8DFEF1AF}" dt="2019-03-19T05:46:22.441" v="847"/>
        <pc:sldMkLst>
          <pc:docMk/>
          <pc:sldMk cId="1186826259" sldId="322"/>
        </pc:sldMkLst>
        <pc:spChg chg="mod">
          <ac:chgData name="Maulik Trivedi" userId="8a6ba1b5f6a32a03" providerId="LiveId" clId="{F05A7720-5130-4C4B-B8E0-836F8DFEF1AF}" dt="2019-03-19T05:44:31.872" v="830"/>
          <ac:spMkLst>
            <pc:docMk/>
            <pc:sldMk cId="1186826259" sldId="322"/>
            <ac:spMk id="538" creationId="{00000000-0000-0000-0000-000000000000}"/>
          </ac:spMkLst>
        </pc:spChg>
      </pc:sldChg>
      <pc:sldChg chg="modSp modAnim">
        <pc:chgData name="Maulik Trivedi" userId="8a6ba1b5f6a32a03" providerId="LiveId" clId="{F05A7720-5130-4C4B-B8E0-836F8DFEF1AF}" dt="2019-03-19T05:53:23.988" v="918"/>
        <pc:sldMkLst>
          <pc:docMk/>
          <pc:sldMk cId="1944070063" sldId="324"/>
        </pc:sldMkLst>
        <pc:spChg chg="mod">
          <ac:chgData name="Maulik Trivedi" userId="8a6ba1b5f6a32a03" providerId="LiveId" clId="{F05A7720-5130-4C4B-B8E0-836F8DFEF1AF}" dt="2019-03-19T05:50:29.906" v="906"/>
          <ac:spMkLst>
            <pc:docMk/>
            <pc:sldMk cId="1944070063" sldId="324"/>
            <ac:spMk id="2" creationId="{00000000-0000-0000-0000-000000000000}"/>
          </ac:spMkLst>
        </pc:spChg>
        <pc:spChg chg="mod">
          <ac:chgData name="Maulik Trivedi" userId="8a6ba1b5f6a32a03" providerId="LiveId" clId="{F05A7720-5130-4C4B-B8E0-836F8DFEF1AF}" dt="2019-03-19T05:50:29.906" v="906"/>
          <ac:spMkLst>
            <pc:docMk/>
            <pc:sldMk cId="1944070063" sldId="324"/>
            <ac:spMk id="3" creationId="{00000000-0000-0000-0000-000000000000}"/>
          </ac:spMkLst>
        </pc:spChg>
        <pc:spChg chg="mod">
          <ac:chgData name="Maulik Trivedi" userId="8a6ba1b5f6a32a03" providerId="LiveId" clId="{F05A7720-5130-4C4B-B8E0-836F8DFEF1AF}" dt="2019-03-19T05:50:29.906" v="906"/>
          <ac:spMkLst>
            <pc:docMk/>
            <pc:sldMk cId="1944070063" sldId="324"/>
            <ac:spMk id="156" creationId="{00000000-0000-0000-0000-000000000000}"/>
          </ac:spMkLst>
        </pc:spChg>
        <pc:spChg chg="mod">
          <ac:chgData name="Maulik Trivedi" userId="8a6ba1b5f6a32a03" providerId="LiveId" clId="{F05A7720-5130-4C4B-B8E0-836F8DFEF1AF}" dt="2019-03-19T05:50:29.906" v="906"/>
          <ac:spMkLst>
            <pc:docMk/>
            <pc:sldMk cId="1944070063" sldId="324"/>
            <ac:spMk id="159" creationId="{00000000-0000-0000-0000-000000000000}"/>
          </ac:spMkLst>
        </pc:spChg>
        <pc:spChg chg="mod">
          <ac:chgData name="Maulik Trivedi" userId="8a6ba1b5f6a32a03" providerId="LiveId" clId="{F05A7720-5130-4C4B-B8E0-836F8DFEF1AF}" dt="2019-03-19T05:50:29.906" v="906"/>
          <ac:spMkLst>
            <pc:docMk/>
            <pc:sldMk cId="1944070063" sldId="324"/>
            <ac:spMk id="161" creationId="{00000000-0000-0000-0000-000000000000}"/>
          </ac:spMkLst>
        </pc:spChg>
        <pc:spChg chg="mod">
          <ac:chgData name="Maulik Trivedi" userId="8a6ba1b5f6a32a03" providerId="LiveId" clId="{F05A7720-5130-4C4B-B8E0-836F8DFEF1AF}" dt="2019-03-19T05:50:29.906" v="906"/>
          <ac:spMkLst>
            <pc:docMk/>
            <pc:sldMk cId="1944070063" sldId="324"/>
            <ac:spMk id="162" creationId="{00000000-0000-0000-0000-000000000000}"/>
          </ac:spMkLst>
        </pc:spChg>
        <pc:spChg chg="mod">
          <ac:chgData name="Maulik Trivedi" userId="8a6ba1b5f6a32a03" providerId="LiveId" clId="{F05A7720-5130-4C4B-B8E0-836F8DFEF1AF}" dt="2019-03-19T05:50:29.906" v="906"/>
          <ac:spMkLst>
            <pc:docMk/>
            <pc:sldMk cId="1944070063" sldId="324"/>
            <ac:spMk id="163" creationId="{00000000-0000-0000-0000-000000000000}"/>
          </ac:spMkLst>
        </pc:spChg>
        <pc:spChg chg="mod">
          <ac:chgData name="Maulik Trivedi" userId="8a6ba1b5f6a32a03" providerId="LiveId" clId="{F05A7720-5130-4C4B-B8E0-836F8DFEF1AF}" dt="2019-03-19T05:50:29.906" v="906"/>
          <ac:spMkLst>
            <pc:docMk/>
            <pc:sldMk cId="1944070063" sldId="324"/>
            <ac:spMk id="164" creationId="{00000000-0000-0000-0000-000000000000}"/>
          </ac:spMkLst>
        </pc:spChg>
        <pc:spChg chg="mod">
          <ac:chgData name="Maulik Trivedi" userId="8a6ba1b5f6a32a03" providerId="LiveId" clId="{F05A7720-5130-4C4B-B8E0-836F8DFEF1AF}" dt="2019-03-19T05:50:29.906" v="906"/>
          <ac:spMkLst>
            <pc:docMk/>
            <pc:sldMk cId="1944070063" sldId="324"/>
            <ac:spMk id="165" creationId="{00000000-0000-0000-0000-000000000000}"/>
          </ac:spMkLst>
        </pc:spChg>
        <pc:spChg chg="mod">
          <ac:chgData name="Maulik Trivedi" userId="8a6ba1b5f6a32a03" providerId="LiveId" clId="{F05A7720-5130-4C4B-B8E0-836F8DFEF1AF}" dt="2019-03-19T05:50:29.906" v="906"/>
          <ac:spMkLst>
            <pc:docMk/>
            <pc:sldMk cId="1944070063" sldId="324"/>
            <ac:spMk id="166" creationId="{00000000-0000-0000-0000-000000000000}"/>
          </ac:spMkLst>
        </pc:spChg>
        <pc:spChg chg="mod">
          <ac:chgData name="Maulik Trivedi" userId="8a6ba1b5f6a32a03" providerId="LiveId" clId="{F05A7720-5130-4C4B-B8E0-836F8DFEF1AF}" dt="2019-03-19T05:50:29.906" v="906"/>
          <ac:spMkLst>
            <pc:docMk/>
            <pc:sldMk cId="1944070063" sldId="324"/>
            <ac:spMk id="168" creationId="{00000000-0000-0000-0000-000000000000}"/>
          </ac:spMkLst>
        </pc:spChg>
        <pc:spChg chg="mod">
          <ac:chgData name="Maulik Trivedi" userId="8a6ba1b5f6a32a03" providerId="LiveId" clId="{F05A7720-5130-4C4B-B8E0-836F8DFEF1AF}" dt="2019-03-19T05:50:29.906" v="906"/>
          <ac:spMkLst>
            <pc:docMk/>
            <pc:sldMk cId="1944070063" sldId="324"/>
            <ac:spMk id="169" creationId="{00000000-0000-0000-0000-000000000000}"/>
          </ac:spMkLst>
        </pc:spChg>
        <pc:spChg chg="mod">
          <ac:chgData name="Maulik Trivedi" userId="8a6ba1b5f6a32a03" providerId="LiveId" clId="{F05A7720-5130-4C4B-B8E0-836F8DFEF1AF}" dt="2019-03-19T05:50:29.906" v="906"/>
          <ac:spMkLst>
            <pc:docMk/>
            <pc:sldMk cId="1944070063" sldId="324"/>
            <ac:spMk id="170" creationId="{00000000-0000-0000-0000-000000000000}"/>
          </ac:spMkLst>
        </pc:spChg>
        <pc:spChg chg="mod">
          <ac:chgData name="Maulik Trivedi" userId="8a6ba1b5f6a32a03" providerId="LiveId" clId="{F05A7720-5130-4C4B-B8E0-836F8DFEF1AF}" dt="2019-03-19T05:50:29.906" v="906"/>
          <ac:spMkLst>
            <pc:docMk/>
            <pc:sldMk cId="1944070063" sldId="324"/>
            <ac:spMk id="171" creationId="{00000000-0000-0000-0000-000000000000}"/>
          </ac:spMkLst>
        </pc:spChg>
        <pc:spChg chg="mod">
          <ac:chgData name="Maulik Trivedi" userId="8a6ba1b5f6a32a03" providerId="LiveId" clId="{F05A7720-5130-4C4B-B8E0-836F8DFEF1AF}" dt="2019-03-19T05:50:29.906" v="906"/>
          <ac:spMkLst>
            <pc:docMk/>
            <pc:sldMk cId="1944070063" sldId="324"/>
            <ac:spMk id="172" creationId="{00000000-0000-0000-0000-000000000000}"/>
          </ac:spMkLst>
        </pc:spChg>
        <pc:spChg chg="mod">
          <ac:chgData name="Maulik Trivedi" userId="8a6ba1b5f6a32a03" providerId="LiveId" clId="{F05A7720-5130-4C4B-B8E0-836F8DFEF1AF}" dt="2019-03-19T05:50:29.906" v="906"/>
          <ac:spMkLst>
            <pc:docMk/>
            <pc:sldMk cId="1944070063" sldId="324"/>
            <ac:spMk id="173" creationId="{00000000-0000-0000-0000-000000000000}"/>
          </ac:spMkLst>
        </pc:spChg>
        <pc:spChg chg="mod">
          <ac:chgData name="Maulik Trivedi" userId="8a6ba1b5f6a32a03" providerId="LiveId" clId="{F05A7720-5130-4C4B-B8E0-836F8DFEF1AF}" dt="2019-03-19T05:50:29.906" v="906"/>
          <ac:spMkLst>
            <pc:docMk/>
            <pc:sldMk cId="1944070063" sldId="324"/>
            <ac:spMk id="174" creationId="{00000000-0000-0000-0000-000000000000}"/>
          </ac:spMkLst>
        </pc:spChg>
        <pc:spChg chg="mod">
          <ac:chgData name="Maulik Trivedi" userId="8a6ba1b5f6a32a03" providerId="LiveId" clId="{F05A7720-5130-4C4B-B8E0-836F8DFEF1AF}" dt="2019-03-19T05:50:29.906" v="906"/>
          <ac:spMkLst>
            <pc:docMk/>
            <pc:sldMk cId="1944070063" sldId="324"/>
            <ac:spMk id="175" creationId="{00000000-0000-0000-0000-000000000000}"/>
          </ac:spMkLst>
        </pc:spChg>
        <pc:spChg chg="mod">
          <ac:chgData name="Maulik Trivedi" userId="8a6ba1b5f6a32a03" providerId="LiveId" clId="{F05A7720-5130-4C4B-B8E0-836F8DFEF1AF}" dt="2019-03-19T05:50:29.906" v="906"/>
          <ac:spMkLst>
            <pc:docMk/>
            <pc:sldMk cId="1944070063" sldId="324"/>
            <ac:spMk id="177" creationId="{00000000-0000-0000-0000-000000000000}"/>
          </ac:spMkLst>
        </pc:spChg>
        <pc:spChg chg="mod">
          <ac:chgData name="Maulik Trivedi" userId="8a6ba1b5f6a32a03" providerId="LiveId" clId="{F05A7720-5130-4C4B-B8E0-836F8DFEF1AF}" dt="2019-03-19T05:50:29.906" v="906"/>
          <ac:spMkLst>
            <pc:docMk/>
            <pc:sldMk cId="1944070063" sldId="324"/>
            <ac:spMk id="178" creationId="{00000000-0000-0000-0000-000000000000}"/>
          </ac:spMkLst>
        </pc:spChg>
        <pc:spChg chg="mod">
          <ac:chgData name="Maulik Trivedi" userId="8a6ba1b5f6a32a03" providerId="LiveId" clId="{F05A7720-5130-4C4B-B8E0-836F8DFEF1AF}" dt="2019-03-19T05:50:29.906" v="906"/>
          <ac:spMkLst>
            <pc:docMk/>
            <pc:sldMk cId="1944070063" sldId="324"/>
            <ac:spMk id="179" creationId="{00000000-0000-0000-0000-000000000000}"/>
          </ac:spMkLst>
        </pc:spChg>
        <pc:spChg chg="mod">
          <ac:chgData name="Maulik Trivedi" userId="8a6ba1b5f6a32a03" providerId="LiveId" clId="{F05A7720-5130-4C4B-B8E0-836F8DFEF1AF}" dt="2019-03-19T05:50:29.906" v="906"/>
          <ac:spMkLst>
            <pc:docMk/>
            <pc:sldMk cId="1944070063" sldId="324"/>
            <ac:spMk id="180" creationId="{00000000-0000-0000-0000-000000000000}"/>
          </ac:spMkLst>
        </pc:spChg>
        <pc:spChg chg="mod">
          <ac:chgData name="Maulik Trivedi" userId="8a6ba1b5f6a32a03" providerId="LiveId" clId="{F05A7720-5130-4C4B-B8E0-836F8DFEF1AF}" dt="2019-03-19T05:50:29.906" v="906"/>
          <ac:spMkLst>
            <pc:docMk/>
            <pc:sldMk cId="1944070063" sldId="324"/>
            <ac:spMk id="181" creationId="{00000000-0000-0000-0000-000000000000}"/>
          </ac:spMkLst>
        </pc:spChg>
        <pc:spChg chg="mod">
          <ac:chgData name="Maulik Trivedi" userId="8a6ba1b5f6a32a03" providerId="LiveId" clId="{F05A7720-5130-4C4B-B8E0-836F8DFEF1AF}" dt="2019-03-19T05:50:29.906" v="906"/>
          <ac:spMkLst>
            <pc:docMk/>
            <pc:sldMk cId="1944070063" sldId="324"/>
            <ac:spMk id="182" creationId="{00000000-0000-0000-0000-000000000000}"/>
          </ac:spMkLst>
        </pc:spChg>
        <pc:spChg chg="mod">
          <ac:chgData name="Maulik Trivedi" userId="8a6ba1b5f6a32a03" providerId="LiveId" clId="{F05A7720-5130-4C4B-B8E0-836F8DFEF1AF}" dt="2019-03-19T05:50:29.906" v="906"/>
          <ac:spMkLst>
            <pc:docMk/>
            <pc:sldMk cId="1944070063" sldId="324"/>
            <ac:spMk id="183" creationId="{00000000-0000-0000-0000-000000000000}"/>
          </ac:spMkLst>
        </pc:spChg>
        <pc:spChg chg="mod">
          <ac:chgData name="Maulik Trivedi" userId="8a6ba1b5f6a32a03" providerId="LiveId" clId="{F05A7720-5130-4C4B-B8E0-836F8DFEF1AF}" dt="2019-03-19T05:50:29.906" v="906"/>
          <ac:spMkLst>
            <pc:docMk/>
            <pc:sldMk cId="1944070063" sldId="324"/>
            <ac:spMk id="184" creationId="{00000000-0000-0000-0000-000000000000}"/>
          </ac:spMkLst>
        </pc:spChg>
        <pc:spChg chg="mod">
          <ac:chgData name="Maulik Trivedi" userId="8a6ba1b5f6a32a03" providerId="LiveId" clId="{F05A7720-5130-4C4B-B8E0-836F8DFEF1AF}" dt="2019-03-19T05:50:29.906" v="906"/>
          <ac:spMkLst>
            <pc:docMk/>
            <pc:sldMk cId="1944070063" sldId="324"/>
            <ac:spMk id="186" creationId="{00000000-0000-0000-0000-000000000000}"/>
          </ac:spMkLst>
        </pc:spChg>
        <pc:spChg chg="mod">
          <ac:chgData name="Maulik Trivedi" userId="8a6ba1b5f6a32a03" providerId="LiveId" clId="{F05A7720-5130-4C4B-B8E0-836F8DFEF1AF}" dt="2019-03-19T05:50:29.906" v="906"/>
          <ac:spMkLst>
            <pc:docMk/>
            <pc:sldMk cId="1944070063" sldId="324"/>
            <ac:spMk id="187" creationId="{00000000-0000-0000-0000-000000000000}"/>
          </ac:spMkLst>
        </pc:spChg>
        <pc:spChg chg="mod">
          <ac:chgData name="Maulik Trivedi" userId="8a6ba1b5f6a32a03" providerId="LiveId" clId="{F05A7720-5130-4C4B-B8E0-836F8DFEF1AF}" dt="2019-03-19T05:50:29.906" v="906"/>
          <ac:spMkLst>
            <pc:docMk/>
            <pc:sldMk cId="1944070063" sldId="324"/>
            <ac:spMk id="188" creationId="{00000000-0000-0000-0000-000000000000}"/>
          </ac:spMkLst>
        </pc:spChg>
        <pc:spChg chg="mod">
          <ac:chgData name="Maulik Trivedi" userId="8a6ba1b5f6a32a03" providerId="LiveId" clId="{F05A7720-5130-4C4B-B8E0-836F8DFEF1AF}" dt="2019-03-19T05:50:29.906" v="906"/>
          <ac:spMkLst>
            <pc:docMk/>
            <pc:sldMk cId="1944070063" sldId="324"/>
            <ac:spMk id="189" creationId="{00000000-0000-0000-0000-000000000000}"/>
          </ac:spMkLst>
        </pc:spChg>
        <pc:spChg chg="mod">
          <ac:chgData name="Maulik Trivedi" userId="8a6ba1b5f6a32a03" providerId="LiveId" clId="{F05A7720-5130-4C4B-B8E0-836F8DFEF1AF}" dt="2019-03-19T05:50:29.906" v="906"/>
          <ac:spMkLst>
            <pc:docMk/>
            <pc:sldMk cId="1944070063" sldId="324"/>
            <ac:spMk id="190" creationId="{00000000-0000-0000-0000-000000000000}"/>
          </ac:spMkLst>
        </pc:spChg>
        <pc:spChg chg="mod">
          <ac:chgData name="Maulik Trivedi" userId="8a6ba1b5f6a32a03" providerId="LiveId" clId="{F05A7720-5130-4C4B-B8E0-836F8DFEF1AF}" dt="2019-03-19T05:50:29.906" v="906"/>
          <ac:spMkLst>
            <pc:docMk/>
            <pc:sldMk cId="1944070063" sldId="324"/>
            <ac:spMk id="191" creationId="{00000000-0000-0000-0000-000000000000}"/>
          </ac:spMkLst>
        </pc:spChg>
        <pc:spChg chg="mod">
          <ac:chgData name="Maulik Trivedi" userId="8a6ba1b5f6a32a03" providerId="LiveId" clId="{F05A7720-5130-4C4B-B8E0-836F8DFEF1AF}" dt="2019-03-19T05:50:29.906" v="906"/>
          <ac:spMkLst>
            <pc:docMk/>
            <pc:sldMk cId="1944070063" sldId="324"/>
            <ac:spMk id="192" creationId="{00000000-0000-0000-0000-000000000000}"/>
          </ac:spMkLst>
        </pc:spChg>
        <pc:spChg chg="mod">
          <ac:chgData name="Maulik Trivedi" userId="8a6ba1b5f6a32a03" providerId="LiveId" clId="{F05A7720-5130-4C4B-B8E0-836F8DFEF1AF}" dt="2019-03-19T05:50:29.906" v="906"/>
          <ac:spMkLst>
            <pc:docMk/>
            <pc:sldMk cId="1944070063" sldId="324"/>
            <ac:spMk id="193" creationId="{00000000-0000-0000-0000-000000000000}"/>
          </ac:spMkLst>
        </pc:spChg>
        <pc:spChg chg="mod">
          <ac:chgData name="Maulik Trivedi" userId="8a6ba1b5f6a32a03" providerId="LiveId" clId="{F05A7720-5130-4C4B-B8E0-836F8DFEF1AF}" dt="2019-03-19T05:50:29.906" v="906"/>
          <ac:spMkLst>
            <pc:docMk/>
            <pc:sldMk cId="1944070063" sldId="324"/>
            <ac:spMk id="194" creationId="{00000000-0000-0000-0000-000000000000}"/>
          </ac:spMkLst>
        </pc:spChg>
        <pc:spChg chg="mod">
          <ac:chgData name="Maulik Trivedi" userId="8a6ba1b5f6a32a03" providerId="LiveId" clId="{F05A7720-5130-4C4B-B8E0-836F8DFEF1AF}" dt="2019-03-19T05:50:29.906" v="906"/>
          <ac:spMkLst>
            <pc:docMk/>
            <pc:sldMk cId="1944070063" sldId="324"/>
            <ac:spMk id="195" creationId="{00000000-0000-0000-0000-000000000000}"/>
          </ac:spMkLst>
        </pc:spChg>
        <pc:spChg chg="mod">
          <ac:chgData name="Maulik Trivedi" userId="8a6ba1b5f6a32a03" providerId="LiveId" clId="{F05A7720-5130-4C4B-B8E0-836F8DFEF1AF}" dt="2019-03-19T05:50:29.906" v="906"/>
          <ac:spMkLst>
            <pc:docMk/>
            <pc:sldMk cId="1944070063" sldId="324"/>
            <ac:spMk id="196" creationId="{00000000-0000-0000-0000-000000000000}"/>
          </ac:spMkLst>
        </pc:spChg>
        <pc:spChg chg="mod">
          <ac:chgData name="Maulik Trivedi" userId="8a6ba1b5f6a32a03" providerId="LiveId" clId="{F05A7720-5130-4C4B-B8E0-836F8DFEF1AF}" dt="2019-03-19T05:50:29.906" v="906"/>
          <ac:spMkLst>
            <pc:docMk/>
            <pc:sldMk cId="1944070063" sldId="324"/>
            <ac:spMk id="198" creationId="{00000000-0000-0000-0000-000000000000}"/>
          </ac:spMkLst>
        </pc:spChg>
        <pc:spChg chg="mod">
          <ac:chgData name="Maulik Trivedi" userId="8a6ba1b5f6a32a03" providerId="LiveId" clId="{F05A7720-5130-4C4B-B8E0-836F8DFEF1AF}" dt="2019-03-19T05:50:29.906" v="906"/>
          <ac:spMkLst>
            <pc:docMk/>
            <pc:sldMk cId="1944070063" sldId="324"/>
            <ac:spMk id="199" creationId="{00000000-0000-0000-0000-000000000000}"/>
          </ac:spMkLst>
        </pc:spChg>
        <pc:spChg chg="mod">
          <ac:chgData name="Maulik Trivedi" userId="8a6ba1b5f6a32a03" providerId="LiveId" clId="{F05A7720-5130-4C4B-B8E0-836F8DFEF1AF}" dt="2019-03-19T05:50:29.906" v="906"/>
          <ac:spMkLst>
            <pc:docMk/>
            <pc:sldMk cId="1944070063" sldId="324"/>
            <ac:spMk id="200" creationId="{00000000-0000-0000-0000-000000000000}"/>
          </ac:spMkLst>
        </pc:spChg>
        <pc:spChg chg="mod">
          <ac:chgData name="Maulik Trivedi" userId="8a6ba1b5f6a32a03" providerId="LiveId" clId="{F05A7720-5130-4C4B-B8E0-836F8DFEF1AF}" dt="2019-03-19T05:50:29.906" v="906"/>
          <ac:spMkLst>
            <pc:docMk/>
            <pc:sldMk cId="1944070063" sldId="324"/>
            <ac:spMk id="201" creationId="{00000000-0000-0000-0000-000000000000}"/>
          </ac:spMkLst>
        </pc:spChg>
        <pc:spChg chg="mod">
          <ac:chgData name="Maulik Trivedi" userId="8a6ba1b5f6a32a03" providerId="LiveId" clId="{F05A7720-5130-4C4B-B8E0-836F8DFEF1AF}" dt="2019-03-19T05:50:29.906" v="906"/>
          <ac:spMkLst>
            <pc:docMk/>
            <pc:sldMk cId="1944070063" sldId="324"/>
            <ac:spMk id="202" creationId="{00000000-0000-0000-0000-000000000000}"/>
          </ac:spMkLst>
        </pc:spChg>
        <pc:spChg chg="mod">
          <ac:chgData name="Maulik Trivedi" userId="8a6ba1b5f6a32a03" providerId="LiveId" clId="{F05A7720-5130-4C4B-B8E0-836F8DFEF1AF}" dt="2019-03-19T05:50:29.906" v="906"/>
          <ac:spMkLst>
            <pc:docMk/>
            <pc:sldMk cId="1944070063" sldId="324"/>
            <ac:spMk id="203" creationId="{00000000-0000-0000-0000-000000000000}"/>
          </ac:spMkLst>
        </pc:spChg>
        <pc:spChg chg="mod">
          <ac:chgData name="Maulik Trivedi" userId="8a6ba1b5f6a32a03" providerId="LiveId" clId="{F05A7720-5130-4C4B-B8E0-836F8DFEF1AF}" dt="2019-03-19T05:50:29.906" v="906"/>
          <ac:spMkLst>
            <pc:docMk/>
            <pc:sldMk cId="1944070063" sldId="324"/>
            <ac:spMk id="205" creationId="{00000000-0000-0000-0000-000000000000}"/>
          </ac:spMkLst>
        </pc:spChg>
        <pc:spChg chg="mod">
          <ac:chgData name="Maulik Trivedi" userId="8a6ba1b5f6a32a03" providerId="LiveId" clId="{F05A7720-5130-4C4B-B8E0-836F8DFEF1AF}" dt="2019-03-19T05:50:29.906" v="906"/>
          <ac:spMkLst>
            <pc:docMk/>
            <pc:sldMk cId="1944070063" sldId="324"/>
            <ac:spMk id="206" creationId="{00000000-0000-0000-0000-000000000000}"/>
          </ac:spMkLst>
        </pc:spChg>
        <pc:spChg chg="mod">
          <ac:chgData name="Maulik Trivedi" userId="8a6ba1b5f6a32a03" providerId="LiveId" clId="{F05A7720-5130-4C4B-B8E0-836F8DFEF1AF}" dt="2019-03-19T05:50:29.906" v="906"/>
          <ac:spMkLst>
            <pc:docMk/>
            <pc:sldMk cId="1944070063" sldId="324"/>
            <ac:spMk id="207" creationId="{00000000-0000-0000-0000-000000000000}"/>
          </ac:spMkLst>
        </pc:spChg>
        <pc:spChg chg="mod">
          <ac:chgData name="Maulik Trivedi" userId="8a6ba1b5f6a32a03" providerId="LiveId" clId="{F05A7720-5130-4C4B-B8E0-836F8DFEF1AF}" dt="2019-03-19T05:50:29.906" v="906"/>
          <ac:spMkLst>
            <pc:docMk/>
            <pc:sldMk cId="1944070063" sldId="324"/>
            <ac:spMk id="208" creationId="{00000000-0000-0000-0000-000000000000}"/>
          </ac:spMkLst>
        </pc:spChg>
        <pc:spChg chg="mod">
          <ac:chgData name="Maulik Trivedi" userId="8a6ba1b5f6a32a03" providerId="LiveId" clId="{F05A7720-5130-4C4B-B8E0-836F8DFEF1AF}" dt="2019-03-19T05:50:29.906" v="906"/>
          <ac:spMkLst>
            <pc:docMk/>
            <pc:sldMk cId="1944070063" sldId="324"/>
            <ac:spMk id="209" creationId="{00000000-0000-0000-0000-000000000000}"/>
          </ac:spMkLst>
        </pc:spChg>
        <pc:spChg chg="mod">
          <ac:chgData name="Maulik Trivedi" userId="8a6ba1b5f6a32a03" providerId="LiveId" clId="{F05A7720-5130-4C4B-B8E0-836F8DFEF1AF}" dt="2019-03-19T05:50:29.906" v="906"/>
          <ac:spMkLst>
            <pc:docMk/>
            <pc:sldMk cId="1944070063" sldId="324"/>
            <ac:spMk id="210" creationId="{00000000-0000-0000-0000-000000000000}"/>
          </ac:spMkLst>
        </pc:spChg>
        <pc:spChg chg="mod">
          <ac:chgData name="Maulik Trivedi" userId="8a6ba1b5f6a32a03" providerId="LiveId" clId="{F05A7720-5130-4C4B-B8E0-836F8DFEF1AF}" dt="2019-03-19T05:50:29.906" v="906"/>
          <ac:spMkLst>
            <pc:docMk/>
            <pc:sldMk cId="1944070063" sldId="324"/>
            <ac:spMk id="211" creationId="{00000000-0000-0000-0000-000000000000}"/>
          </ac:spMkLst>
        </pc:spChg>
        <pc:spChg chg="mod">
          <ac:chgData name="Maulik Trivedi" userId="8a6ba1b5f6a32a03" providerId="LiveId" clId="{F05A7720-5130-4C4B-B8E0-836F8DFEF1AF}" dt="2019-03-19T05:50:29.906" v="906"/>
          <ac:spMkLst>
            <pc:docMk/>
            <pc:sldMk cId="1944070063" sldId="324"/>
            <ac:spMk id="212" creationId="{00000000-0000-0000-0000-000000000000}"/>
          </ac:spMkLst>
        </pc:spChg>
        <pc:spChg chg="mod">
          <ac:chgData name="Maulik Trivedi" userId="8a6ba1b5f6a32a03" providerId="LiveId" clId="{F05A7720-5130-4C4B-B8E0-836F8DFEF1AF}" dt="2019-03-19T05:50:29.906" v="906"/>
          <ac:spMkLst>
            <pc:docMk/>
            <pc:sldMk cId="1944070063" sldId="324"/>
            <ac:spMk id="213" creationId="{00000000-0000-0000-0000-000000000000}"/>
          </ac:spMkLst>
        </pc:spChg>
        <pc:spChg chg="mod">
          <ac:chgData name="Maulik Trivedi" userId="8a6ba1b5f6a32a03" providerId="LiveId" clId="{F05A7720-5130-4C4B-B8E0-836F8DFEF1AF}" dt="2019-03-19T05:50:29.906" v="906"/>
          <ac:spMkLst>
            <pc:docMk/>
            <pc:sldMk cId="1944070063" sldId="324"/>
            <ac:spMk id="215" creationId="{00000000-0000-0000-0000-000000000000}"/>
          </ac:spMkLst>
        </pc:spChg>
        <pc:spChg chg="mod">
          <ac:chgData name="Maulik Trivedi" userId="8a6ba1b5f6a32a03" providerId="LiveId" clId="{F05A7720-5130-4C4B-B8E0-836F8DFEF1AF}" dt="2019-03-19T05:50:29.906" v="906"/>
          <ac:spMkLst>
            <pc:docMk/>
            <pc:sldMk cId="1944070063" sldId="324"/>
            <ac:spMk id="216" creationId="{00000000-0000-0000-0000-000000000000}"/>
          </ac:spMkLst>
        </pc:spChg>
        <pc:spChg chg="mod">
          <ac:chgData name="Maulik Trivedi" userId="8a6ba1b5f6a32a03" providerId="LiveId" clId="{F05A7720-5130-4C4B-B8E0-836F8DFEF1AF}" dt="2019-03-19T05:50:29.906" v="906"/>
          <ac:spMkLst>
            <pc:docMk/>
            <pc:sldMk cId="1944070063" sldId="324"/>
            <ac:spMk id="217" creationId="{00000000-0000-0000-0000-000000000000}"/>
          </ac:spMkLst>
        </pc:spChg>
        <pc:spChg chg="mod">
          <ac:chgData name="Maulik Trivedi" userId="8a6ba1b5f6a32a03" providerId="LiveId" clId="{F05A7720-5130-4C4B-B8E0-836F8DFEF1AF}" dt="2019-03-19T05:50:29.906" v="906"/>
          <ac:spMkLst>
            <pc:docMk/>
            <pc:sldMk cId="1944070063" sldId="324"/>
            <ac:spMk id="218" creationId="{00000000-0000-0000-0000-000000000000}"/>
          </ac:spMkLst>
        </pc:spChg>
        <pc:spChg chg="mod">
          <ac:chgData name="Maulik Trivedi" userId="8a6ba1b5f6a32a03" providerId="LiveId" clId="{F05A7720-5130-4C4B-B8E0-836F8DFEF1AF}" dt="2019-03-19T05:50:29.906" v="906"/>
          <ac:spMkLst>
            <pc:docMk/>
            <pc:sldMk cId="1944070063" sldId="324"/>
            <ac:spMk id="219" creationId="{00000000-0000-0000-0000-000000000000}"/>
          </ac:spMkLst>
        </pc:spChg>
        <pc:spChg chg="mod">
          <ac:chgData name="Maulik Trivedi" userId="8a6ba1b5f6a32a03" providerId="LiveId" clId="{F05A7720-5130-4C4B-B8E0-836F8DFEF1AF}" dt="2019-03-19T05:50:29.906" v="906"/>
          <ac:spMkLst>
            <pc:docMk/>
            <pc:sldMk cId="1944070063" sldId="324"/>
            <ac:spMk id="220" creationId="{00000000-0000-0000-0000-000000000000}"/>
          </ac:spMkLst>
        </pc:spChg>
        <pc:spChg chg="mod">
          <ac:chgData name="Maulik Trivedi" userId="8a6ba1b5f6a32a03" providerId="LiveId" clId="{F05A7720-5130-4C4B-B8E0-836F8DFEF1AF}" dt="2019-03-19T05:50:29.906" v="906"/>
          <ac:spMkLst>
            <pc:docMk/>
            <pc:sldMk cId="1944070063" sldId="324"/>
            <ac:spMk id="221" creationId="{00000000-0000-0000-0000-000000000000}"/>
          </ac:spMkLst>
        </pc:spChg>
        <pc:spChg chg="mod">
          <ac:chgData name="Maulik Trivedi" userId="8a6ba1b5f6a32a03" providerId="LiveId" clId="{F05A7720-5130-4C4B-B8E0-836F8DFEF1AF}" dt="2019-03-19T05:50:29.906" v="906"/>
          <ac:spMkLst>
            <pc:docMk/>
            <pc:sldMk cId="1944070063" sldId="324"/>
            <ac:spMk id="222" creationId="{00000000-0000-0000-0000-000000000000}"/>
          </ac:spMkLst>
        </pc:spChg>
        <pc:spChg chg="mod">
          <ac:chgData name="Maulik Trivedi" userId="8a6ba1b5f6a32a03" providerId="LiveId" clId="{F05A7720-5130-4C4B-B8E0-836F8DFEF1AF}" dt="2019-03-19T05:50:29.906" v="906"/>
          <ac:spMkLst>
            <pc:docMk/>
            <pc:sldMk cId="1944070063" sldId="324"/>
            <ac:spMk id="223" creationId="{00000000-0000-0000-0000-000000000000}"/>
          </ac:spMkLst>
        </pc:spChg>
        <pc:spChg chg="mod">
          <ac:chgData name="Maulik Trivedi" userId="8a6ba1b5f6a32a03" providerId="LiveId" clId="{F05A7720-5130-4C4B-B8E0-836F8DFEF1AF}" dt="2019-03-19T05:50:29.906" v="906"/>
          <ac:spMkLst>
            <pc:docMk/>
            <pc:sldMk cId="1944070063" sldId="324"/>
            <ac:spMk id="224" creationId="{00000000-0000-0000-0000-000000000000}"/>
          </ac:spMkLst>
        </pc:spChg>
        <pc:spChg chg="mod">
          <ac:chgData name="Maulik Trivedi" userId="8a6ba1b5f6a32a03" providerId="LiveId" clId="{F05A7720-5130-4C4B-B8E0-836F8DFEF1AF}" dt="2019-03-19T05:51:54.260" v="911"/>
          <ac:spMkLst>
            <pc:docMk/>
            <pc:sldMk cId="1944070063" sldId="324"/>
            <ac:spMk id="225" creationId="{00000000-0000-0000-0000-000000000000}"/>
          </ac:spMkLst>
        </pc:spChg>
        <pc:spChg chg="mod">
          <ac:chgData name="Maulik Trivedi" userId="8a6ba1b5f6a32a03" providerId="LiveId" clId="{F05A7720-5130-4C4B-B8E0-836F8DFEF1AF}" dt="2019-03-19T05:50:29.906" v="906"/>
          <ac:spMkLst>
            <pc:docMk/>
            <pc:sldMk cId="1944070063" sldId="324"/>
            <ac:spMk id="226" creationId="{00000000-0000-0000-0000-000000000000}"/>
          </ac:spMkLst>
        </pc:spChg>
        <pc:spChg chg="mod">
          <ac:chgData name="Maulik Trivedi" userId="8a6ba1b5f6a32a03" providerId="LiveId" clId="{F05A7720-5130-4C4B-B8E0-836F8DFEF1AF}" dt="2019-03-19T05:50:29.906" v="906"/>
          <ac:spMkLst>
            <pc:docMk/>
            <pc:sldMk cId="1944070063" sldId="324"/>
            <ac:spMk id="227" creationId="{00000000-0000-0000-0000-000000000000}"/>
          </ac:spMkLst>
        </pc:spChg>
        <pc:spChg chg="mod">
          <ac:chgData name="Maulik Trivedi" userId="8a6ba1b5f6a32a03" providerId="LiveId" clId="{F05A7720-5130-4C4B-B8E0-836F8DFEF1AF}" dt="2019-03-19T05:50:29.906" v="906"/>
          <ac:spMkLst>
            <pc:docMk/>
            <pc:sldMk cId="1944070063" sldId="324"/>
            <ac:spMk id="228" creationId="{00000000-0000-0000-0000-000000000000}"/>
          </ac:spMkLst>
        </pc:spChg>
        <pc:spChg chg="mod">
          <ac:chgData name="Maulik Trivedi" userId="8a6ba1b5f6a32a03" providerId="LiveId" clId="{F05A7720-5130-4C4B-B8E0-836F8DFEF1AF}" dt="2019-03-19T05:50:29.906" v="906"/>
          <ac:spMkLst>
            <pc:docMk/>
            <pc:sldMk cId="1944070063" sldId="324"/>
            <ac:spMk id="229" creationId="{00000000-0000-0000-0000-000000000000}"/>
          </ac:spMkLst>
        </pc:spChg>
        <pc:spChg chg="mod">
          <ac:chgData name="Maulik Trivedi" userId="8a6ba1b5f6a32a03" providerId="LiveId" clId="{F05A7720-5130-4C4B-B8E0-836F8DFEF1AF}" dt="2019-03-19T05:50:29.906" v="906"/>
          <ac:spMkLst>
            <pc:docMk/>
            <pc:sldMk cId="1944070063" sldId="324"/>
            <ac:spMk id="230" creationId="{00000000-0000-0000-0000-000000000000}"/>
          </ac:spMkLst>
        </pc:spChg>
        <pc:spChg chg="mod">
          <ac:chgData name="Maulik Trivedi" userId="8a6ba1b5f6a32a03" providerId="LiveId" clId="{F05A7720-5130-4C4B-B8E0-836F8DFEF1AF}" dt="2019-03-19T05:50:29.906" v="906"/>
          <ac:spMkLst>
            <pc:docMk/>
            <pc:sldMk cId="1944070063" sldId="324"/>
            <ac:spMk id="231" creationId="{00000000-0000-0000-0000-000000000000}"/>
          </ac:spMkLst>
        </pc:spChg>
        <pc:spChg chg="mod">
          <ac:chgData name="Maulik Trivedi" userId="8a6ba1b5f6a32a03" providerId="LiveId" clId="{F05A7720-5130-4C4B-B8E0-836F8DFEF1AF}" dt="2019-03-19T05:50:29.906" v="906"/>
          <ac:spMkLst>
            <pc:docMk/>
            <pc:sldMk cId="1944070063" sldId="324"/>
            <ac:spMk id="232" creationId="{00000000-0000-0000-0000-000000000000}"/>
          </ac:spMkLst>
        </pc:spChg>
        <pc:spChg chg="mod">
          <ac:chgData name="Maulik Trivedi" userId="8a6ba1b5f6a32a03" providerId="LiveId" clId="{F05A7720-5130-4C4B-B8E0-836F8DFEF1AF}" dt="2019-03-19T05:50:29.906" v="906"/>
          <ac:spMkLst>
            <pc:docMk/>
            <pc:sldMk cId="1944070063" sldId="324"/>
            <ac:spMk id="233" creationId="{00000000-0000-0000-0000-000000000000}"/>
          </ac:spMkLst>
        </pc:spChg>
        <pc:spChg chg="mod">
          <ac:chgData name="Maulik Trivedi" userId="8a6ba1b5f6a32a03" providerId="LiveId" clId="{F05A7720-5130-4C4B-B8E0-836F8DFEF1AF}" dt="2019-03-19T05:50:29.906" v="906"/>
          <ac:spMkLst>
            <pc:docMk/>
            <pc:sldMk cId="1944070063" sldId="324"/>
            <ac:spMk id="234" creationId="{00000000-0000-0000-0000-000000000000}"/>
          </ac:spMkLst>
        </pc:spChg>
        <pc:spChg chg="mod">
          <ac:chgData name="Maulik Trivedi" userId="8a6ba1b5f6a32a03" providerId="LiveId" clId="{F05A7720-5130-4C4B-B8E0-836F8DFEF1AF}" dt="2019-03-19T05:50:29.906" v="906"/>
          <ac:spMkLst>
            <pc:docMk/>
            <pc:sldMk cId="1944070063" sldId="324"/>
            <ac:spMk id="235" creationId="{00000000-0000-0000-0000-000000000000}"/>
          </ac:spMkLst>
        </pc:spChg>
        <pc:spChg chg="mod">
          <ac:chgData name="Maulik Trivedi" userId="8a6ba1b5f6a32a03" providerId="LiveId" clId="{F05A7720-5130-4C4B-B8E0-836F8DFEF1AF}" dt="2019-03-19T05:50:29.906" v="906"/>
          <ac:spMkLst>
            <pc:docMk/>
            <pc:sldMk cId="1944070063" sldId="324"/>
            <ac:spMk id="236" creationId="{00000000-0000-0000-0000-000000000000}"/>
          </ac:spMkLst>
        </pc:spChg>
        <pc:spChg chg="mod">
          <ac:chgData name="Maulik Trivedi" userId="8a6ba1b5f6a32a03" providerId="LiveId" clId="{F05A7720-5130-4C4B-B8E0-836F8DFEF1AF}" dt="2019-03-19T05:50:29.906" v="906"/>
          <ac:spMkLst>
            <pc:docMk/>
            <pc:sldMk cId="1944070063" sldId="324"/>
            <ac:spMk id="237" creationId="{00000000-0000-0000-0000-000000000000}"/>
          </ac:spMkLst>
        </pc:spChg>
        <pc:spChg chg="mod">
          <ac:chgData name="Maulik Trivedi" userId="8a6ba1b5f6a32a03" providerId="LiveId" clId="{F05A7720-5130-4C4B-B8E0-836F8DFEF1AF}" dt="2019-03-19T05:50:29.906" v="906"/>
          <ac:spMkLst>
            <pc:docMk/>
            <pc:sldMk cId="1944070063" sldId="324"/>
            <ac:spMk id="238" creationId="{00000000-0000-0000-0000-000000000000}"/>
          </ac:spMkLst>
        </pc:spChg>
        <pc:spChg chg="mod">
          <ac:chgData name="Maulik Trivedi" userId="8a6ba1b5f6a32a03" providerId="LiveId" clId="{F05A7720-5130-4C4B-B8E0-836F8DFEF1AF}" dt="2019-03-19T05:50:29.906" v="906"/>
          <ac:spMkLst>
            <pc:docMk/>
            <pc:sldMk cId="1944070063" sldId="324"/>
            <ac:spMk id="240" creationId="{00000000-0000-0000-0000-000000000000}"/>
          </ac:spMkLst>
        </pc:spChg>
        <pc:spChg chg="mod">
          <ac:chgData name="Maulik Trivedi" userId="8a6ba1b5f6a32a03" providerId="LiveId" clId="{F05A7720-5130-4C4B-B8E0-836F8DFEF1AF}" dt="2019-03-19T05:50:29.906" v="906"/>
          <ac:spMkLst>
            <pc:docMk/>
            <pc:sldMk cId="1944070063" sldId="324"/>
            <ac:spMk id="241" creationId="{00000000-0000-0000-0000-000000000000}"/>
          </ac:spMkLst>
        </pc:spChg>
        <pc:spChg chg="mod">
          <ac:chgData name="Maulik Trivedi" userId="8a6ba1b5f6a32a03" providerId="LiveId" clId="{F05A7720-5130-4C4B-B8E0-836F8DFEF1AF}" dt="2019-03-19T05:50:29.906" v="906"/>
          <ac:spMkLst>
            <pc:docMk/>
            <pc:sldMk cId="1944070063" sldId="324"/>
            <ac:spMk id="242" creationId="{00000000-0000-0000-0000-000000000000}"/>
          </ac:spMkLst>
        </pc:spChg>
        <pc:spChg chg="mod">
          <ac:chgData name="Maulik Trivedi" userId="8a6ba1b5f6a32a03" providerId="LiveId" clId="{F05A7720-5130-4C4B-B8E0-836F8DFEF1AF}" dt="2019-03-19T05:50:29.906" v="906"/>
          <ac:spMkLst>
            <pc:docMk/>
            <pc:sldMk cId="1944070063" sldId="324"/>
            <ac:spMk id="243" creationId="{00000000-0000-0000-0000-000000000000}"/>
          </ac:spMkLst>
        </pc:spChg>
        <pc:spChg chg="mod">
          <ac:chgData name="Maulik Trivedi" userId="8a6ba1b5f6a32a03" providerId="LiveId" clId="{F05A7720-5130-4C4B-B8E0-836F8DFEF1AF}" dt="2019-03-19T05:50:29.906" v="906"/>
          <ac:spMkLst>
            <pc:docMk/>
            <pc:sldMk cId="1944070063" sldId="324"/>
            <ac:spMk id="244" creationId="{00000000-0000-0000-0000-000000000000}"/>
          </ac:spMkLst>
        </pc:spChg>
        <pc:spChg chg="mod">
          <ac:chgData name="Maulik Trivedi" userId="8a6ba1b5f6a32a03" providerId="LiveId" clId="{F05A7720-5130-4C4B-B8E0-836F8DFEF1AF}" dt="2019-03-19T05:50:29.906" v="906"/>
          <ac:spMkLst>
            <pc:docMk/>
            <pc:sldMk cId="1944070063" sldId="324"/>
            <ac:spMk id="246" creationId="{00000000-0000-0000-0000-000000000000}"/>
          </ac:spMkLst>
        </pc:spChg>
        <pc:spChg chg="mod">
          <ac:chgData name="Maulik Trivedi" userId="8a6ba1b5f6a32a03" providerId="LiveId" clId="{F05A7720-5130-4C4B-B8E0-836F8DFEF1AF}" dt="2019-03-19T05:50:29.906" v="906"/>
          <ac:spMkLst>
            <pc:docMk/>
            <pc:sldMk cId="1944070063" sldId="324"/>
            <ac:spMk id="248" creationId="{00000000-0000-0000-0000-000000000000}"/>
          </ac:spMkLst>
        </pc:spChg>
        <pc:spChg chg="mod">
          <ac:chgData name="Maulik Trivedi" userId="8a6ba1b5f6a32a03" providerId="LiveId" clId="{F05A7720-5130-4C4B-B8E0-836F8DFEF1AF}" dt="2019-03-19T05:50:29.906" v="906"/>
          <ac:spMkLst>
            <pc:docMk/>
            <pc:sldMk cId="1944070063" sldId="324"/>
            <ac:spMk id="249" creationId="{00000000-0000-0000-0000-000000000000}"/>
          </ac:spMkLst>
        </pc:spChg>
        <pc:spChg chg="mod">
          <ac:chgData name="Maulik Trivedi" userId="8a6ba1b5f6a32a03" providerId="LiveId" clId="{F05A7720-5130-4C4B-B8E0-836F8DFEF1AF}" dt="2019-03-19T05:50:29.906" v="906"/>
          <ac:spMkLst>
            <pc:docMk/>
            <pc:sldMk cId="1944070063" sldId="324"/>
            <ac:spMk id="251" creationId="{00000000-0000-0000-0000-000000000000}"/>
          </ac:spMkLst>
        </pc:spChg>
        <pc:spChg chg="mod">
          <ac:chgData name="Maulik Trivedi" userId="8a6ba1b5f6a32a03" providerId="LiveId" clId="{F05A7720-5130-4C4B-B8E0-836F8DFEF1AF}" dt="2019-03-19T05:50:29.906" v="906"/>
          <ac:spMkLst>
            <pc:docMk/>
            <pc:sldMk cId="1944070063" sldId="324"/>
            <ac:spMk id="253" creationId="{00000000-0000-0000-0000-000000000000}"/>
          </ac:spMkLst>
        </pc:spChg>
        <pc:spChg chg="mod">
          <ac:chgData name="Maulik Trivedi" userId="8a6ba1b5f6a32a03" providerId="LiveId" clId="{F05A7720-5130-4C4B-B8E0-836F8DFEF1AF}" dt="2019-03-19T05:50:29.906" v="906"/>
          <ac:spMkLst>
            <pc:docMk/>
            <pc:sldMk cId="1944070063" sldId="324"/>
            <ac:spMk id="254" creationId="{00000000-0000-0000-0000-000000000000}"/>
          </ac:spMkLst>
        </pc:spChg>
        <pc:spChg chg="mod">
          <ac:chgData name="Maulik Trivedi" userId="8a6ba1b5f6a32a03" providerId="LiveId" clId="{F05A7720-5130-4C4B-B8E0-836F8DFEF1AF}" dt="2019-03-19T05:50:29.906" v="906"/>
          <ac:spMkLst>
            <pc:docMk/>
            <pc:sldMk cId="1944070063" sldId="324"/>
            <ac:spMk id="255" creationId="{00000000-0000-0000-0000-000000000000}"/>
          </ac:spMkLst>
        </pc:spChg>
        <pc:spChg chg="mod">
          <ac:chgData name="Maulik Trivedi" userId="8a6ba1b5f6a32a03" providerId="LiveId" clId="{F05A7720-5130-4C4B-B8E0-836F8DFEF1AF}" dt="2019-03-19T05:50:29.906" v="906"/>
          <ac:spMkLst>
            <pc:docMk/>
            <pc:sldMk cId="1944070063" sldId="324"/>
            <ac:spMk id="256" creationId="{00000000-0000-0000-0000-000000000000}"/>
          </ac:spMkLst>
        </pc:spChg>
        <pc:spChg chg="mod">
          <ac:chgData name="Maulik Trivedi" userId="8a6ba1b5f6a32a03" providerId="LiveId" clId="{F05A7720-5130-4C4B-B8E0-836F8DFEF1AF}" dt="2019-03-19T05:50:29.906" v="906"/>
          <ac:spMkLst>
            <pc:docMk/>
            <pc:sldMk cId="1944070063" sldId="324"/>
            <ac:spMk id="257" creationId="{00000000-0000-0000-0000-000000000000}"/>
          </ac:spMkLst>
        </pc:spChg>
        <pc:spChg chg="mod">
          <ac:chgData name="Maulik Trivedi" userId="8a6ba1b5f6a32a03" providerId="LiveId" clId="{F05A7720-5130-4C4B-B8E0-836F8DFEF1AF}" dt="2019-03-19T05:50:29.906" v="906"/>
          <ac:spMkLst>
            <pc:docMk/>
            <pc:sldMk cId="1944070063" sldId="324"/>
            <ac:spMk id="258" creationId="{00000000-0000-0000-0000-000000000000}"/>
          </ac:spMkLst>
        </pc:spChg>
        <pc:spChg chg="mod">
          <ac:chgData name="Maulik Trivedi" userId="8a6ba1b5f6a32a03" providerId="LiveId" clId="{F05A7720-5130-4C4B-B8E0-836F8DFEF1AF}" dt="2019-03-19T05:50:29.906" v="906"/>
          <ac:spMkLst>
            <pc:docMk/>
            <pc:sldMk cId="1944070063" sldId="324"/>
            <ac:spMk id="259" creationId="{00000000-0000-0000-0000-000000000000}"/>
          </ac:spMkLst>
        </pc:spChg>
        <pc:spChg chg="mod">
          <ac:chgData name="Maulik Trivedi" userId="8a6ba1b5f6a32a03" providerId="LiveId" clId="{F05A7720-5130-4C4B-B8E0-836F8DFEF1AF}" dt="2019-03-19T05:50:29.906" v="906"/>
          <ac:spMkLst>
            <pc:docMk/>
            <pc:sldMk cId="1944070063" sldId="324"/>
            <ac:spMk id="260" creationId="{00000000-0000-0000-0000-000000000000}"/>
          </ac:spMkLst>
        </pc:spChg>
        <pc:spChg chg="mod">
          <ac:chgData name="Maulik Trivedi" userId="8a6ba1b5f6a32a03" providerId="LiveId" clId="{F05A7720-5130-4C4B-B8E0-836F8DFEF1AF}" dt="2019-03-19T05:50:29.906" v="906"/>
          <ac:spMkLst>
            <pc:docMk/>
            <pc:sldMk cId="1944070063" sldId="324"/>
            <ac:spMk id="261" creationId="{00000000-0000-0000-0000-000000000000}"/>
          </ac:spMkLst>
        </pc:spChg>
        <pc:spChg chg="mod">
          <ac:chgData name="Maulik Trivedi" userId="8a6ba1b5f6a32a03" providerId="LiveId" clId="{F05A7720-5130-4C4B-B8E0-836F8DFEF1AF}" dt="2019-03-19T05:50:29.906" v="906"/>
          <ac:spMkLst>
            <pc:docMk/>
            <pc:sldMk cId="1944070063" sldId="324"/>
            <ac:spMk id="262" creationId="{00000000-0000-0000-0000-000000000000}"/>
          </ac:spMkLst>
        </pc:spChg>
        <pc:spChg chg="mod">
          <ac:chgData name="Maulik Trivedi" userId="8a6ba1b5f6a32a03" providerId="LiveId" clId="{F05A7720-5130-4C4B-B8E0-836F8DFEF1AF}" dt="2019-03-19T05:50:29.906" v="906"/>
          <ac:spMkLst>
            <pc:docMk/>
            <pc:sldMk cId="1944070063" sldId="324"/>
            <ac:spMk id="263" creationId="{00000000-0000-0000-0000-000000000000}"/>
          </ac:spMkLst>
        </pc:spChg>
        <pc:spChg chg="mod">
          <ac:chgData name="Maulik Trivedi" userId="8a6ba1b5f6a32a03" providerId="LiveId" clId="{F05A7720-5130-4C4B-B8E0-836F8DFEF1AF}" dt="2019-03-19T05:50:29.906" v="906"/>
          <ac:spMkLst>
            <pc:docMk/>
            <pc:sldMk cId="1944070063" sldId="324"/>
            <ac:spMk id="264" creationId="{00000000-0000-0000-0000-000000000000}"/>
          </ac:spMkLst>
        </pc:spChg>
        <pc:spChg chg="mod">
          <ac:chgData name="Maulik Trivedi" userId="8a6ba1b5f6a32a03" providerId="LiveId" clId="{F05A7720-5130-4C4B-B8E0-836F8DFEF1AF}" dt="2019-03-19T05:50:29.906" v="906"/>
          <ac:spMkLst>
            <pc:docMk/>
            <pc:sldMk cId="1944070063" sldId="324"/>
            <ac:spMk id="265" creationId="{00000000-0000-0000-0000-000000000000}"/>
          </ac:spMkLst>
        </pc:spChg>
        <pc:spChg chg="mod">
          <ac:chgData name="Maulik Trivedi" userId="8a6ba1b5f6a32a03" providerId="LiveId" clId="{F05A7720-5130-4C4B-B8E0-836F8DFEF1AF}" dt="2019-03-19T05:50:29.906" v="906"/>
          <ac:spMkLst>
            <pc:docMk/>
            <pc:sldMk cId="1944070063" sldId="324"/>
            <ac:spMk id="266" creationId="{00000000-0000-0000-0000-000000000000}"/>
          </ac:spMkLst>
        </pc:spChg>
        <pc:spChg chg="mod">
          <ac:chgData name="Maulik Trivedi" userId="8a6ba1b5f6a32a03" providerId="LiveId" clId="{F05A7720-5130-4C4B-B8E0-836F8DFEF1AF}" dt="2019-03-19T05:50:29.906" v="906"/>
          <ac:spMkLst>
            <pc:docMk/>
            <pc:sldMk cId="1944070063" sldId="324"/>
            <ac:spMk id="267" creationId="{00000000-0000-0000-0000-000000000000}"/>
          </ac:spMkLst>
        </pc:spChg>
        <pc:spChg chg="mod">
          <ac:chgData name="Maulik Trivedi" userId="8a6ba1b5f6a32a03" providerId="LiveId" clId="{F05A7720-5130-4C4B-B8E0-836F8DFEF1AF}" dt="2019-03-19T05:50:29.906" v="906"/>
          <ac:spMkLst>
            <pc:docMk/>
            <pc:sldMk cId="1944070063" sldId="324"/>
            <ac:spMk id="268" creationId="{00000000-0000-0000-0000-000000000000}"/>
          </ac:spMkLst>
        </pc:spChg>
        <pc:spChg chg="mod">
          <ac:chgData name="Maulik Trivedi" userId="8a6ba1b5f6a32a03" providerId="LiveId" clId="{F05A7720-5130-4C4B-B8E0-836F8DFEF1AF}" dt="2019-03-19T05:50:29.906" v="906"/>
          <ac:spMkLst>
            <pc:docMk/>
            <pc:sldMk cId="1944070063" sldId="324"/>
            <ac:spMk id="269" creationId="{00000000-0000-0000-0000-000000000000}"/>
          </ac:spMkLst>
        </pc:spChg>
        <pc:spChg chg="mod">
          <ac:chgData name="Maulik Trivedi" userId="8a6ba1b5f6a32a03" providerId="LiveId" clId="{F05A7720-5130-4C4B-B8E0-836F8DFEF1AF}" dt="2019-03-19T05:50:29.906" v="906"/>
          <ac:spMkLst>
            <pc:docMk/>
            <pc:sldMk cId="1944070063" sldId="324"/>
            <ac:spMk id="270" creationId="{00000000-0000-0000-0000-000000000000}"/>
          </ac:spMkLst>
        </pc:spChg>
        <pc:spChg chg="mod">
          <ac:chgData name="Maulik Trivedi" userId="8a6ba1b5f6a32a03" providerId="LiveId" clId="{F05A7720-5130-4C4B-B8E0-836F8DFEF1AF}" dt="2019-03-19T05:50:29.906" v="906"/>
          <ac:spMkLst>
            <pc:docMk/>
            <pc:sldMk cId="1944070063" sldId="324"/>
            <ac:spMk id="271" creationId="{00000000-0000-0000-0000-000000000000}"/>
          </ac:spMkLst>
        </pc:spChg>
        <pc:spChg chg="mod">
          <ac:chgData name="Maulik Trivedi" userId="8a6ba1b5f6a32a03" providerId="LiveId" clId="{F05A7720-5130-4C4B-B8E0-836F8DFEF1AF}" dt="2019-03-19T05:50:29.906" v="906"/>
          <ac:spMkLst>
            <pc:docMk/>
            <pc:sldMk cId="1944070063" sldId="324"/>
            <ac:spMk id="273" creationId="{00000000-0000-0000-0000-000000000000}"/>
          </ac:spMkLst>
        </pc:spChg>
        <pc:spChg chg="mod">
          <ac:chgData name="Maulik Trivedi" userId="8a6ba1b5f6a32a03" providerId="LiveId" clId="{F05A7720-5130-4C4B-B8E0-836F8DFEF1AF}" dt="2019-03-19T05:50:29.906" v="906"/>
          <ac:spMkLst>
            <pc:docMk/>
            <pc:sldMk cId="1944070063" sldId="324"/>
            <ac:spMk id="274" creationId="{00000000-0000-0000-0000-000000000000}"/>
          </ac:spMkLst>
        </pc:spChg>
        <pc:spChg chg="mod">
          <ac:chgData name="Maulik Trivedi" userId="8a6ba1b5f6a32a03" providerId="LiveId" clId="{F05A7720-5130-4C4B-B8E0-836F8DFEF1AF}" dt="2019-03-19T05:50:29.906" v="906"/>
          <ac:spMkLst>
            <pc:docMk/>
            <pc:sldMk cId="1944070063" sldId="324"/>
            <ac:spMk id="275" creationId="{00000000-0000-0000-0000-000000000000}"/>
          </ac:spMkLst>
        </pc:spChg>
        <pc:spChg chg="mod">
          <ac:chgData name="Maulik Trivedi" userId="8a6ba1b5f6a32a03" providerId="LiveId" clId="{F05A7720-5130-4C4B-B8E0-836F8DFEF1AF}" dt="2019-03-19T05:50:29.906" v="906"/>
          <ac:spMkLst>
            <pc:docMk/>
            <pc:sldMk cId="1944070063" sldId="324"/>
            <ac:spMk id="276" creationId="{00000000-0000-0000-0000-000000000000}"/>
          </ac:spMkLst>
        </pc:spChg>
        <pc:spChg chg="mod">
          <ac:chgData name="Maulik Trivedi" userId="8a6ba1b5f6a32a03" providerId="LiveId" clId="{F05A7720-5130-4C4B-B8E0-836F8DFEF1AF}" dt="2019-03-19T05:50:29.906" v="906"/>
          <ac:spMkLst>
            <pc:docMk/>
            <pc:sldMk cId="1944070063" sldId="324"/>
            <ac:spMk id="277" creationId="{00000000-0000-0000-0000-000000000000}"/>
          </ac:spMkLst>
        </pc:spChg>
        <pc:spChg chg="mod">
          <ac:chgData name="Maulik Trivedi" userId="8a6ba1b5f6a32a03" providerId="LiveId" clId="{F05A7720-5130-4C4B-B8E0-836F8DFEF1AF}" dt="2019-03-19T05:50:29.906" v="906"/>
          <ac:spMkLst>
            <pc:docMk/>
            <pc:sldMk cId="1944070063" sldId="324"/>
            <ac:spMk id="279" creationId="{00000000-0000-0000-0000-000000000000}"/>
          </ac:spMkLst>
        </pc:spChg>
        <pc:spChg chg="mod">
          <ac:chgData name="Maulik Trivedi" userId="8a6ba1b5f6a32a03" providerId="LiveId" clId="{F05A7720-5130-4C4B-B8E0-836F8DFEF1AF}" dt="2019-03-19T05:50:29.906" v="906"/>
          <ac:spMkLst>
            <pc:docMk/>
            <pc:sldMk cId="1944070063" sldId="324"/>
            <ac:spMk id="281" creationId="{00000000-0000-0000-0000-000000000000}"/>
          </ac:spMkLst>
        </pc:spChg>
        <pc:spChg chg="mod">
          <ac:chgData name="Maulik Trivedi" userId="8a6ba1b5f6a32a03" providerId="LiveId" clId="{F05A7720-5130-4C4B-B8E0-836F8DFEF1AF}" dt="2019-03-19T05:50:29.906" v="906"/>
          <ac:spMkLst>
            <pc:docMk/>
            <pc:sldMk cId="1944070063" sldId="324"/>
            <ac:spMk id="282" creationId="{00000000-0000-0000-0000-000000000000}"/>
          </ac:spMkLst>
        </pc:spChg>
        <pc:spChg chg="mod">
          <ac:chgData name="Maulik Trivedi" userId="8a6ba1b5f6a32a03" providerId="LiveId" clId="{F05A7720-5130-4C4B-B8E0-836F8DFEF1AF}" dt="2019-03-19T05:50:29.906" v="906"/>
          <ac:spMkLst>
            <pc:docMk/>
            <pc:sldMk cId="1944070063" sldId="324"/>
            <ac:spMk id="284" creationId="{00000000-0000-0000-0000-000000000000}"/>
          </ac:spMkLst>
        </pc:spChg>
        <pc:spChg chg="mod">
          <ac:chgData name="Maulik Trivedi" userId="8a6ba1b5f6a32a03" providerId="LiveId" clId="{F05A7720-5130-4C4B-B8E0-836F8DFEF1AF}" dt="2019-03-19T05:50:29.906" v="906"/>
          <ac:spMkLst>
            <pc:docMk/>
            <pc:sldMk cId="1944070063" sldId="324"/>
            <ac:spMk id="286" creationId="{00000000-0000-0000-0000-000000000000}"/>
          </ac:spMkLst>
        </pc:spChg>
        <pc:spChg chg="mod">
          <ac:chgData name="Maulik Trivedi" userId="8a6ba1b5f6a32a03" providerId="LiveId" clId="{F05A7720-5130-4C4B-B8E0-836F8DFEF1AF}" dt="2019-03-19T05:50:29.906" v="906"/>
          <ac:spMkLst>
            <pc:docMk/>
            <pc:sldMk cId="1944070063" sldId="324"/>
            <ac:spMk id="287" creationId="{00000000-0000-0000-0000-000000000000}"/>
          </ac:spMkLst>
        </pc:spChg>
        <pc:spChg chg="mod">
          <ac:chgData name="Maulik Trivedi" userId="8a6ba1b5f6a32a03" providerId="LiveId" clId="{F05A7720-5130-4C4B-B8E0-836F8DFEF1AF}" dt="2019-03-19T05:50:29.906" v="906"/>
          <ac:spMkLst>
            <pc:docMk/>
            <pc:sldMk cId="1944070063" sldId="324"/>
            <ac:spMk id="288" creationId="{00000000-0000-0000-0000-000000000000}"/>
          </ac:spMkLst>
        </pc:spChg>
        <pc:spChg chg="mod">
          <ac:chgData name="Maulik Trivedi" userId="8a6ba1b5f6a32a03" providerId="LiveId" clId="{F05A7720-5130-4C4B-B8E0-836F8DFEF1AF}" dt="2019-03-19T05:50:29.906" v="906"/>
          <ac:spMkLst>
            <pc:docMk/>
            <pc:sldMk cId="1944070063" sldId="324"/>
            <ac:spMk id="289" creationId="{00000000-0000-0000-0000-000000000000}"/>
          </ac:spMkLst>
        </pc:spChg>
        <pc:spChg chg="mod">
          <ac:chgData name="Maulik Trivedi" userId="8a6ba1b5f6a32a03" providerId="LiveId" clId="{F05A7720-5130-4C4B-B8E0-836F8DFEF1AF}" dt="2019-03-19T05:50:29.906" v="906"/>
          <ac:spMkLst>
            <pc:docMk/>
            <pc:sldMk cId="1944070063" sldId="324"/>
            <ac:spMk id="290" creationId="{00000000-0000-0000-0000-000000000000}"/>
          </ac:spMkLst>
        </pc:spChg>
        <pc:spChg chg="mod">
          <ac:chgData name="Maulik Trivedi" userId="8a6ba1b5f6a32a03" providerId="LiveId" clId="{F05A7720-5130-4C4B-B8E0-836F8DFEF1AF}" dt="2019-03-19T05:50:29.906" v="906"/>
          <ac:spMkLst>
            <pc:docMk/>
            <pc:sldMk cId="1944070063" sldId="324"/>
            <ac:spMk id="291" creationId="{00000000-0000-0000-0000-000000000000}"/>
          </ac:spMkLst>
        </pc:spChg>
        <pc:spChg chg="mod">
          <ac:chgData name="Maulik Trivedi" userId="8a6ba1b5f6a32a03" providerId="LiveId" clId="{F05A7720-5130-4C4B-B8E0-836F8DFEF1AF}" dt="2019-03-19T05:50:29.906" v="906"/>
          <ac:spMkLst>
            <pc:docMk/>
            <pc:sldMk cId="1944070063" sldId="324"/>
            <ac:spMk id="292" creationId="{00000000-0000-0000-0000-000000000000}"/>
          </ac:spMkLst>
        </pc:spChg>
        <pc:spChg chg="mod">
          <ac:chgData name="Maulik Trivedi" userId="8a6ba1b5f6a32a03" providerId="LiveId" clId="{F05A7720-5130-4C4B-B8E0-836F8DFEF1AF}" dt="2019-03-19T05:50:29.906" v="906"/>
          <ac:spMkLst>
            <pc:docMk/>
            <pc:sldMk cId="1944070063" sldId="324"/>
            <ac:spMk id="293" creationId="{00000000-0000-0000-0000-000000000000}"/>
          </ac:spMkLst>
        </pc:spChg>
        <pc:spChg chg="mod">
          <ac:chgData name="Maulik Trivedi" userId="8a6ba1b5f6a32a03" providerId="LiveId" clId="{F05A7720-5130-4C4B-B8E0-836F8DFEF1AF}" dt="2019-03-19T05:50:29.906" v="906"/>
          <ac:spMkLst>
            <pc:docMk/>
            <pc:sldMk cId="1944070063" sldId="324"/>
            <ac:spMk id="294" creationId="{00000000-0000-0000-0000-000000000000}"/>
          </ac:spMkLst>
        </pc:spChg>
        <pc:spChg chg="mod">
          <ac:chgData name="Maulik Trivedi" userId="8a6ba1b5f6a32a03" providerId="LiveId" clId="{F05A7720-5130-4C4B-B8E0-836F8DFEF1AF}" dt="2019-03-19T05:50:29.906" v="906"/>
          <ac:spMkLst>
            <pc:docMk/>
            <pc:sldMk cId="1944070063" sldId="324"/>
            <ac:spMk id="295" creationId="{00000000-0000-0000-0000-000000000000}"/>
          </ac:spMkLst>
        </pc:spChg>
        <pc:spChg chg="mod">
          <ac:chgData name="Maulik Trivedi" userId="8a6ba1b5f6a32a03" providerId="LiveId" clId="{F05A7720-5130-4C4B-B8E0-836F8DFEF1AF}" dt="2019-03-19T05:50:29.906" v="906"/>
          <ac:spMkLst>
            <pc:docMk/>
            <pc:sldMk cId="1944070063" sldId="324"/>
            <ac:spMk id="296" creationId="{00000000-0000-0000-0000-000000000000}"/>
          </ac:spMkLst>
        </pc:spChg>
        <pc:spChg chg="mod">
          <ac:chgData name="Maulik Trivedi" userId="8a6ba1b5f6a32a03" providerId="LiveId" clId="{F05A7720-5130-4C4B-B8E0-836F8DFEF1AF}" dt="2019-03-19T05:50:29.906" v="906"/>
          <ac:spMkLst>
            <pc:docMk/>
            <pc:sldMk cId="1944070063" sldId="324"/>
            <ac:spMk id="297" creationId="{00000000-0000-0000-0000-000000000000}"/>
          </ac:spMkLst>
        </pc:spChg>
        <pc:spChg chg="mod">
          <ac:chgData name="Maulik Trivedi" userId="8a6ba1b5f6a32a03" providerId="LiveId" clId="{F05A7720-5130-4C4B-B8E0-836F8DFEF1AF}" dt="2019-03-19T05:50:29.906" v="906"/>
          <ac:spMkLst>
            <pc:docMk/>
            <pc:sldMk cId="1944070063" sldId="324"/>
            <ac:spMk id="298" creationId="{00000000-0000-0000-0000-000000000000}"/>
          </ac:spMkLst>
        </pc:spChg>
        <pc:spChg chg="mod">
          <ac:chgData name="Maulik Trivedi" userId="8a6ba1b5f6a32a03" providerId="LiveId" clId="{F05A7720-5130-4C4B-B8E0-836F8DFEF1AF}" dt="2019-03-19T05:50:29.906" v="906"/>
          <ac:spMkLst>
            <pc:docMk/>
            <pc:sldMk cId="1944070063" sldId="324"/>
            <ac:spMk id="299" creationId="{00000000-0000-0000-0000-000000000000}"/>
          </ac:spMkLst>
        </pc:spChg>
        <pc:spChg chg="mod">
          <ac:chgData name="Maulik Trivedi" userId="8a6ba1b5f6a32a03" providerId="LiveId" clId="{F05A7720-5130-4C4B-B8E0-836F8DFEF1AF}" dt="2019-03-19T05:50:29.906" v="906"/>
          <ac:spMkLst>
            <pc:docMk/>
            <pc:sldMk cId="1944070063" sldId="324"/>
            <ac:spMk id="300" creationId="{00000000-0000-0000-0000-000000000000}"/>
          </ac:spMkLst>
        </pc:spChg>
        <pc:spChg chg="mod">
          <ac:chgData name="Maulik Trivedi" userId="8a6ba1b5f6a32a03" providerId="LiveId" clId="{F05A7720-5130-4C4B-B8E0-836F8DFEF1AF}" dt="2019-03-19T05:50:29.906" v="906"/>
          <ac:spMkLst>
            <pc:docMk/>
            <pc:sldMk cId="1944070063" sldId="324"/>
            <ac:spMk id="301" creationId="{00000000-0000-0000-0000-000000000000}"/>
          </ac:spMkLst>
        </pc:spChg>
        <pc:spChg chg="mod">
          <ac:chgData name="Maulik Trivedi" userId="8a6ba1b5f6a32a03" providerId="LiveId" clId="{F05A7720-5130-4C4B-B8E0-836F8DFEF1AF}" dt="2019-03-19T05:50:29.906" v="906"/>
          <ac:spMkLst>
            <pc:docMk/>
            <pc:sldMk cId="1944070063" sldId="324"/>
            <ac:spMk id="302" creationId="{00000000-0000-0000-0000-000000000000}"/>
          </ac:spMkLst>
        </pc:spChg>
        <pc:spChg chg="mod">
          <ac:chgData name="Maulik Trivedi" userId="8a6ba1b5f6a32a03" providerId="LiveId" clId="{F05A7720-5130-4C4B-B8E0-836F8DFEF1AF}" dt="2019-03-19T05:50:29.906" v="906"/>
          <ac:spMkLst>
            <pc:docMk/>
            <pc:sldMk cId="1944070063" sldId="324"/>
            <ac:spMk id="303" creationId="{00000000-0000-0000-0000-000000000000}"/>
          </ac:spMkLst>
        </pc:spChg>
        <pc:spChg chg="mod">
          <ac:chgData name="Maulik Trivedi" userId="8a6ba1b5f6a32a03" providerId="LiveId" clId="{F05A7720-5130-4C4B-B8E0-836F8DFEF1AF}" dt="2019-03-19T05:50:29.906" v="906"/>
          <ac:spMkLst>
            <pc:docMk/>
            <pc:sldMk cId="1944070063" sldId="324"/>
            <ac:spMk id="304" creationId="{00000000-0000-0000-0000-000000000000}"/>
          </ac:spMkLst>
        </pc:spChg>
        <pc:spChg chg="mod">
          <ac:chgData name="Maulik Trivedi" userId="8a6ba1b5f6a32a03" providerId="LiveId" clId="{F05A7720-5130-4C4B-B8E0-836F8DFEF1AF}" dt="2019-03-19T05:50:29.906" v="906"/>
          <ac:spMkLst>
            <pc:docMk/>
            <pc:sldMk cId="1944070063" sldId="324"/>
            <ac:spMk id="307" creationId="{00000000-0000-0000-0000-000000000000}"/>
          </ac:spMkLst>
        </pc:spChg>
        <pc:grpChg chg="mod">
          <ac:chgData name="Maulik Trivedi" userId="8a6ba1b5f6a32a03" providerId="LiveId" clId="{F05A7720-5130-4C4B-B8E0-836F8DFEF1AF}" dt="2019-03-19T05:50:29.906" v="906"/>
          <ac:grpSpMkLst>
            <pc:docMk/>
            <pc:sldMk cId="1944070063" sldId="324"/>
            <ac:grpSpMk id="1" creationId="{00000000-0000-0000-0000-000000000000}"/>
          </ac:grpSpMkLst>
        </pc:grpChg>
        <pc:grpChg chg="mod">
          <ac:chgData name="Maulik Trivedi" userId="8a6ba1b5f6a32a03" providerId="LiveId" clId="{F05A7720-5130-4C4B-B8E0-836F8DFEF1AF}" dt="2019-03-19T05:50:29.906" v="906"/>
          <ac:grpSpMkLst>
            <pc:docMk/>
            <pc:sldMk cId="1944070063" sldId="324"/>
            <ac:grpSpMk id="157" creationId="{00000000-0000-0000-0000-000000000000}"/>
          </ac:grpSpMkLst>
        </pc:grpChg>
        <pc:grpChg chg="mod">
          <ac:chgData name="Maulik Trivedi" userId="8a6ba1b5f6a32a03" providerId="LiveId" clId="{F05A7720-5130-4C4B-B8E0-836F8DFEF1AF}" dt="2019-03-19T05:50:29.906" v="906"/>
          <ac:grpSpMkLst>
            <pc:docMk/>
            <pc:sldMk cId="1944070063" sldId="324"/>
            <ac:grpSpMk id="167" creationId="{00000000-0000-0000-0000-000000000000}"/>
          </ac:grpSpMkLst>
        </pc:grpChg>
        <pc:grpChg chg="mod">
          <ac:chgData name="Maulik Trivedi" userId="8a6ba1b5f6a32a03" providerId="LiveId" clId="{F05A7720-5130-4C4B-B8E0-836F8DFEF1AF}" dt="2019-03-19T05:50:29.906" v="906"/>
          <ac:grpSpMkLst>
            <pc:docMk/>
            <pc:sldMk cId="1944070063" sldId="324"/>
            <ac:grpSpMk id="176" creationId="{00000000-0000-0000-0000-000000000000}"/>
          </ac:grpSpMkLst>
        </pc:grpChg>
        <pc:grpChg chg="mod">
          <ac:chgData name="Maulik Trivedi" userId="8a6ba1b5f6a32a03" providerId="LiveId" clId="{F05A7720-5130-4C4B-B8E0-836F8DFEF1AF}" dt="2019-03-19T05:50:29.906" v="906"/>
          <ac:grpSpMkLst>
            <pc:docMk/>
            <pc:sldMk cId="1944070063" sldId="324"/>
            <ac:grpSpMk id="185" creationId="{00000000-0000-0000-0000-000000000000}"/>
          </ac:grpSpMkLst>
        </pc:grpChg>
        <pc:grpChg chg="mod">
          <ac:chgData name="Maulik Trivedi" userId="8a6ba1b5f6a32a03" providerId="LiveId" clId="{F05A7720-5130-4C4B-B8E0-836F8DFEF1AF}" dt="2019-03-19T05:50:29.906" v="906"/>
          <ac:grpSpMkLst>
            <pc:docMk/>
            <pc:sldMk cId="1944070063" sldId="324"/>
            <ac:grpSpMk id="197" creationId="{00000000-0000-0000-0000-000000000000}"/>
          </ac:grpSpMkLst>
        </pc:grpChg>
        <pc:grpChg chg="mod">
          <ac:chgData name="Maulik Trivedi" userId="8a6ba1b5f6a32a03" providerId="LiveId" clId="{F05A7720-5130-4C4B-B8E0-836F8DFEF1AF}" dt="2019-03-19T05:50:29.906" v="906"/>
          <ac:grpSpMkLst>
            <pc:docMk/>
            <pc:sldMk cId="1944070063" sldId="324"/>
            <ac:grpSpMk id="204" creationId="{00000000-0000-0000-0000-000000000000}"/>
          </ac:grpSpMkLst>
        </pc:grpChg>
        <pc:grpChg chg="mod">
          <ac:chgData name="Maulik Trivedi" userId="8a6ba1b5f6a32a03" providerId="LiveId" clId="{F05A7720-5130-4C4B-B8E0-836F8DFEF1AF}" dt="2019-03-19T05:50:29.906" v="906"/>
          <ac:grpSpMkLst>
            <pc:docMk/>
            <pc:sldMk cId="1944070063" sldId="324"/>
            <ac:grpSpMk id="214" creationId="{00000000-0000-0000-0000-000000000000}"/>
          </ac:grpSpMkLst>
        </pc:grpChg>
        <pc:grpChg chg="mod">
          <ac:chgData name="Maulik Trivedi" userId="8a6ba1b5f6a32a03" providerId="LiveId" clId="{F05A7720-5130-4C4B-B8E0-836F8DFEF1AF}" dt="2019-03-19T05:50:29.906" v="906"/>
          <ac:grpSpMkLst>
            <pc:docMk/>
            <pc:sldMk cId="1944070063" sldId="324"/>
            <ac:grpSpMk id="239" creationId="{00000000-0000-0000-0000-000000000000}"/>
          </ac:grpSpMkLst>
        </pc:grpChg>
        <pc:grpChg chg="mod">
          <ac:chgData name="Maulik Trivedi" userId="8a6ba1b5f6a32a03" providerId="LiveId" clId="{F05A7720-5130-4C4B-B8E0-836F8DFEF1AF}" dt="2019-03-19T05:50:29.906" v="906"/>
          <ac:grpSpMkLst>
            <pc:docMk/>
            <pc:sldMk cId="1944070063" sldId="324"/>
            <ac:grpSpMk id="245" creationId="{00000000-0000-0000-0000-000000000000}"/>
          </ac:grpSpMkLst>
        </pc:grpChg>
        <pc:grpChg chg="mod">
          <ac:chgData name="Maulik Trivedi" userId="8a6ba1b5f6a32a03" providerId="LiveId" clId="{F05A7720-5130-4C4B-B8E0-836F8DFEF1AF}" dt="2019-03-19T05:50:29.906" v="906"/>
          <ac:grpSpMkLst>
            <pc:docMk/>
            <pc:sldMk cId="1944070063" sldId="324"/>
            <ac:grpSpMk id="247" creationId="{00000000-0000-0000-0000-000000000000}"/>
          </ac:grpSpMkLst>
        </pc:grpChg>
        <pc:grpChg chg="mod">
          <ac:chgData name="Maulik Trivedi" userId="8a6ba1b5f6a32a03" providerId="LiveId" clId="{F05A7720-5130-4C4B-B8E0-836F8DFEF1AF}" dt="2019-03-19T05:50:29.906" v="906"/>
          <ac:grpSpMkLst>
            <pc:docMk/>
            <pc:sldMk cId="1944070063" sldId="324"/>
            <ac:grpSpMk id="250" creationId="{00000000-0000-0000-0000-000000000000}"/>
          </ac:grpSpMkLst>
        </pc:grpChg>
        <pc:grpChg chg="mod">
          <ac:chgData name="Maulik Trivedi" userId="8a6ba1b5f6a32a03" providerId="LiveId" clId="{F05A7720-5130-4C4B-B8E0-836F8DFEF1AF}" dt="2019-03-19T05:50:29.906" v="906"/>
          <ac:grpSpMkLst>
            <pc:docMk/>
            <pc:sldMk cId="1944070063" sldId="324"/>
            <ac:grpSpMk id="252" creationId="{00000000-0000-0000-0000-000000000000}"/>
          </ac:grpSpMkLst>
        </pc:grpChg>
        <pc:grpChg chg="mod">
          <ac:chgData name="Maulik Trivedi" userId="8a6ba1b5f6a32a03" providerId="LiveId" clId="{F05A7720-5130-4C4B-B8E0-836F8DFEF1AF}" dt="2019-03-19T05:50:29.906" v="906"/>
          <ac:grpSpMkLst>
            <pc:docMk/>
            <pc:sldMk cId="1944070063" sldId="324"/>
            <ac:grpSpMk id="272" creationId="{00000000-0000-0000-0000-000000000000}"/>
          </ac:grpSpMkLst>
        </pc:grpChg>
        <pc:grpChg chg="mod">
          <ac:chgData name="Maulik Trivedi" userId="8a6ba1b5f6a32a03" providerId="LiveId" clId="{F05A7720-5130-4C4B-B8E0-836F8DFEF1AF}" dt="2019-03-19T05:50:29.906" v="906"/>
          <ac:grpSpMkLst>
            <pc:docMk/>
            <pc:sldMk cId="1944070063" sldId="324"/>
            <ac:grpSpMk id="278" creationId="{00000000-0000-0000-0000-000000000000}"/>
          </ac:grpSpMkLst>
        </pc:grpChg>
        <pc:grpChg chg="mod">
          <ac:chgData name="Maulik Trivedi" userId="8a6ba1b5f6a32a03" providerId="LiveId" clId="{F05A7720-5130-4C4B-B8E0-836F8DFEF1AF}" dt="2019-03-19T05:50:29.906" v="906"/>
          <ac:grpSpMkLst>
            <pc:docMk/>
            <pc:sldMk cId="1944070063" sldId="324"/>
            <ac:grpSpMk id="280" creationId="{00000000-0000-0000-0000-000000000000}"/>
          </ac:grpSpMkLst>
        </pc:grpChg>
        <pc:grpChg chg="mod">
          <ac:chgData name="Maulik Trivedi" userId="8a6ba1b5f6a32a03" providerId="LiveId" clId="{F05A7720-5130-4C4B-B8E0-836F8DFEF1AF}" dt="2019-03-19T05:50:29.906" v="906"/>
          <ac:grpSpMkLst>
            <pc:docMk/>
            <pc:sldMk cId="1944070063" sldId="324"/>
            <ac:grpSpMk id="283" creationId="{00000000-0000-0000-0000-000000000000}"/>
          </ac:grpSpMkLst>
        </pc:grpChg>
        <pc:grpChg chg="mod">
          <ac:chgData name="Maulik Trivedi" userId="8a6ba1b5f6a32a03" providerId="LiveId" clId="{F05A7720-5130-4C4B-B8E0-836F8DFEF1AF}" dt="2019-03-19T05:50:29.906" v="906"/>
          <ac:grpSpMkLst>
            <pc:docMk/>
            <pc:sldMk cId="1944070063" sldId="324"/>
            <ac:grpSpMk id="285" creationId="{00000000-0000-0000-0000-000000000000}"/>
          </ac:grpSpMkLst>
        </pc:grpChg>
        <pc:grpChg chg="mod">
          <ac:chgData name="Maulik Trivedi" userId="8a6ba1b5f6a32a03" providerId="LiveId" clId="{F05A7720-5130-4C4B-B8E0-836F8DFEF1AF}" dt="2019-03-19T05:50:29.906" v="906"/>
          <ac:grpSpMkLst>
            <pc:docMk/>
            <pc:sldMk cId="1944070063" sldId="324"/>
            <ac:grpSpMk id="305" creationId="{00000000-0000-0000-0000-000000000000}"/>
          </ac:grpSpMkLst>
        </pc:grpChg>
        <pc:picChg chg="mod">
          <ac:chgData name="Maulik Trivedi" userId="8a6ba1b5f6a32a03" providerId="LiveId" clId="{F05A7720-5130-4C4B-B8E0-836F8DFEF1AF}" dt="2019-03-19T05:50:29.906" v="906"/>
          <ac:picMkLst>
            <pc:docMk/>
            <pc:sldMk cId="1944070063" sldId="324"/>
            <ac:picMk id="158" creationId="{00000000-0000-0000-0000-000000000000}"/>
          </ac:picMkLst>
        </pc:picChg>
        <pc:picChg chg="mod">
          <ac:chgData name="Maulik Trivedi" userId="8a6ba1b5f6a32a03" providerId="LiveId" clId="{F05A7720-5130-4C4B-B8E0-836F8DFEF1AF}" dt="2019-03-19T05:50:29.906" v="906"/>
          <ac:picMkLst>
            <pc:docMk/>
            <pc:sldMk cId="1944070063" sldId="324"/>
            <ac:picMk id="160" creationId="{00000000-0000-0000-0000-000000000000}"/>
          </ac:picMkLst>
        </pc:picChg>
        <pc:picChg chg="mod">
          <ac:chgData name="Maulik Trivedi" userId="8a6ba1b5f6a32a03" providerId="LiveId" clId="{F05A7720-5130-4C4B-B8E0-836F8DFEF1AF}" dt="2019-03-19T05:50:29.906" v="906"/>
          <ac:picMkLst>
            <pc:docMk/>
            <pc:sldMk cId="1944070063" sldId="324"/>
            <ac:picMk id="306" creationId="{00000000-0000-0000-0000-000000000000}"/>
          </ac:picMkLst>
        </pc:picChg>
      </pc:sldChg>
      <pc:sldChg chg="addSp delSp addAnim delAnim modAnim">
        <pc:chgData name="Maulik Trivedi" userId="8a6ba1b5f6a32a03" providerId="LiveId" clId="{F05A7720-5130-4C4B-B8E0-836F8DFEF1AF}" dt="2019-03-19T05:55:17.648" v="938"/>
        <pc:sldMkLst>
          <pc:docMk/>
          <pc:sldMk cId="1422617762" sldId="325"/>
        </pc:sldMkLst>
        <pc:spChg chg="add del">
          <ac:chgData name="Maulik Trivedi" userId="8a6ba1b5f6a32a03" providerId="LiveId" clId="{F05A7720-5130-4C4B-B8E0-836F8DFEF1AF}" dt="2019-03-19T05:53:55.152" v="922" actId="478"/>
          <ac:spMkLst>
            <pc:docMk/>
            <pc:sldMk cId="1422617762" sldId="325"/>
            <ac:spMk id="161"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65"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66"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67"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68"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69"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70"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75"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76"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77"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78"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79"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87"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88"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89"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97"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98"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199"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00"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01"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16"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17"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18"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27"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28"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29"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30"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31"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32"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33"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34"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37"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38"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45"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46"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47" creationId="{00000000-0000-0000-0000-000000000000}"/>
          </ac:spMkLst>
        </pc:spChg>
        <pc:spChg chg="add del">
          <ac:chgData name="Maulik Trivedi" userId="8a6ba1b5f6a32a03" providerId="LiveId" clId="{F05A7720-5130-4C4B-B8E0-836F8DFEF1AF}" dt="2019-03-19T05:53:55.152" v="922" actId="478"/>
          <ac:spMkLst>
            <pc:docMk/>
            <pc:sldMk cId="1422617762" sldId="325"/>
            <ac:spMk id="248" creationId="{00000000-0000-0000-0000-000000000000}"/>
          </ac:spMkLst>
        </pc:spChg>
        <pc:grpChg chg="add del">
          <ac:chgData name="Maulik Trivedi" userId="8a6ba1b5f6a32a03" providerId="LiveId" clId="{F05A7720-5130-4C4B-B8E0-836F8DFEF1AF}" dt="2019-03-19T05:53:55.152" v="922" actId="478"/>
          <ac:grpSpMkLst>
            <pc:docMk/>
            <pc:sldMk cId="1422617762" sldId="325"/>
            <ac:grpSpMk id="162" creationId="{00000000-0000-0000-0000-000000000000}"/>
          </ac:grpSpMkLst>
        </pc:grpChg>
        <pc:grpChg chg="add del">
          <ac:chgData name="Maulik Trivedi" userId="8a6ba1b5f6a32a03" providerId="LiveId" clId="{F05A7720-5130-4C4B-B8E0-836F8DFEF1AF}" dt="2019-03-19T05:53:55.152" v="922" actId="478"/>
          <ac:grpSpMkLst>
            <pc:docMk/>
            <pc:sldMk cId="1422617762" sldId="325"/>
            <ac:grpSpMk id="171" creationId="{00000000-0000-0000-0000-000000000000}"/>
          </ac:grpSpMkLst>
        </pc:grpChg>
        <pc:grpChg chg="add del">
          <ac:chgData name="Maulik Trivedi" userId="8a6ba1b5f6a32a03" providerId="LiveId" clId="{F05A7720-5130-4C4B-B8E0-836F8DFEF1AF}" dt="2019-03-19T05:53:55.152" v="922" actId="478"/>
          <ac:grpSpMkLst>
            <pc:docMk/>
            <pc:sldMk cId="1422617762" sldId="325"/>
            <ac:grpSpMk id="180" creationId="{00000000-0000-0000-0000-000000000000}"/>
          </ac:grpSpMkLst>
        </pc:grpChg>
        <pc:grpChg chg="add del">
          <ac:chgData name="Maulik Trivedi" userId="8a6ba1b5f6a32a03" providerId="LiveId" clId="{F05A7720-5130-4C4B-B8E0-836F8DFEF1AF}" dt="2019-03-19T05:53:55.152" v="922" actId="478"/>
          <ac:grpSpMkLst>
            <pc:docMk/>
            <pc:sldMk cId="1422617762" sldId="325"/>
            <ac:grpSpMk id="190" creationId="{00000000-0000-0000-0000-000000000000}"/>
          </ac:grpSpMkLst>
        </pc:grpChg>
        <pc:grpChg chg="add del">
          <ac:chgData name="Maulik Trivedi" userId="8a6ba1b5f6a32a03" providerId="LiveId" clId="{F05A7720-5130-4C4B-B8E0-836F8DFEF1AF}" dt="2019-03-19T05:53:55.152" v="922" actId="478"/>
          <ac:grpSpMkLst>
            <pc:docMk/>
            <pc:sldMk cId="1422617762" sldId="325"/>
            <ac:grpSpMk id="202" creationId="{00000000-0000-0000-0000-000000000000}"/>
          </ac:grpSpMkLst>
        </pc:grpChg>
        <pc:grpChg chg="add del">
          <ac:chgData name="Maulik Trivedi" userId="8a6ba1b5f6a32a03" providerId="LiveId" clId="{F05A7720-5130-4C4B-B8E0-836F8DFEF1AF}" dt="2019-03-19T05:53:55.152" v="922" actId="478"/>
          <ac:grpSpMkLst>
            <pc:docMk/>
            <pc:sldMk cId="1422617762" sldId="325"/>
            <ac:grpSpMk id="209" creationId="{00000000-0000-0000-0000-000000000000}"/>
          </ac:grpSpMkLst>
        </pc:grpChg>
        <pc:grpChg chg="add del">
          <ac:chgData name="Maulik Trivedi" userId="8a6ba1b5f6a32a03" providerId="LiveId" clId="{F05A7720-5130-4C4B-B8E0-836F8DFEF1AF}" dt="2019-03-19T05:53:55.152" v="922" actId="478"/>
          <ac:grpSpMkLst>
            <pc:docMk/>
            <pc:sldMk cId="1422617762" sldId="325"/>
            <ac:grpSpMk id="219" creationId="{00000000-0000-0000-0000-000000000000}"/>
          </ac:grpSpMkLst>
        </pc:grpChg>
        <pc:grpChg chg="add del">
          <ac:chgData name="Maulik Trivedi" userId="8a6ba1b5f6a32a03" providerId="LiveId" clId="{F05A7720-5130-4C4B-B8E0-836F8DFEF1AF}" dt="2019-03-19T05:53:55.152" v="922" actId="478"/>
          <ac:grpSpMkLst>
            <pc:docMk/>
            <pc:sldMk cId="1422617762" sldId="325"/>
            <ac:grpSpMk id="249" creationId="{00000000-0000-0000-0000-000000000000}"/>
          </ac:grpSpMkLst>
        </pc:grpChg>
        <pc:grpChg chg="add del">
          <ac:chgData name="Maulik Trivedi" userId="8a6ba1b5f6a32a03" providerId="LiveId" clId="{F05A7720-5130-4C4B-B8E0-836F8DFEF1AF}" dt="2019-03-19T05:53:55.152" v="922" actId="478"/>
          <ac:grpSpMkLst>
            <pc:docMk/>
            <pc:sldMk cId="1422617762" sldId="325"/>
            <ac:grpSpMk id="282" creationId="{00000000-0000-0000-0000-000000000000}"/>
          </ac:grpSpMkLst>
        </pc:grpChg>
        <pc:grpChg chg="add del">
          <ac:chgData name="Maulik Trivedi" userId="8a6ba1b5f6a32a03" providerId="LiveId" clId="{F05A7720-5130-4C4B-B8E0-836F8DFEF1AF}" dt="2019-03-19T05:53:55.152" v="922" actId="478"/>
          <ac:grpSpMkLst>
            <pc:docMk/>
            <pc:sldMk cId="1422617762" sldId="325"/>
            <ac:grpSpMk id="315" creationId="{00000000-0000-0000-0000-000000000000}"/>
          </ac:grpSpMkLst>
        </pc:grpChg>
      </pc:sldChg>
      <pc:sldChg chg="modAnim">
        <pc:chgData name="Maulik Trivedi" userId="8a6ba1b5f6a32a03" providerId="LiveId" clId="{F05A7720-5130-4C4B-B8E0-836F8DFEF1AF}" dt="2019-03-19T05:56:32.606" v="940"/>
        <pc:sldMkLst>
          <pc:docMk/>
          <pc:sldMk cId="286861566" sldId="327"/>
        </pc:sldMkLst>
      </pc:sldChg>
      <pc:sldChg chg="modSp">
        <pc:chgData name="Maulik Trivedi" userId="8a6ba1b5f6a32a03" providerId="LiveId" clId="{F05A7720-5130-4C4B-B8E0-836F8DFEF1AF}" dt="2019-03-19T05:57:00.182" v="941" actId="207"/>
        <pc:sldMkLst>
          <pc:docMk/>
          <pc:sldMk cId="361855587" sldId="328"/>
        </pc:sldMkLst>
        <pc:spChg chg="mod">
          <ac:chgData name="Maulik Trivedi" userId="8a6ba1b5f6a32a03" providerId="LiveId" clId="{F05A7720-5130-4C4B-B8E0-836F8DFEF1AF}" dt="2019-03-19T05:57:00.182" v="941" actId="207"/>
          <ac:spMkLst>
            <pc:docMk/>
            <pc:sldMk cId="361855587" sldId="328"/>
            <ac:spMk id="3" creationId="{00000000-0000-0000-0000-000000000000}"/>
          </ac:spMkLst>
        </pc:spChg>
      </pc:sldChg>
      <pc:sldChg chg="delSp modSp delAnim">
        <pc:chgData name="Maulik Trivedi" userId="8a6ba1b5f6a32a03" providerId="LiveId" clId="{F05A7720-5130-4C4B-B8E0-836F8DFEF1AF}" dt="2019-03-19T03:57:42.527" v="28" actId="478"/>
        <pc:sldMkLst>
          <pc:docMk/>
          <pc:sldMk cId="3233682499" sldId="330"/>
        </pc:sldMkLst>
        <pc:spChg chg="mod">
          <ac:chgData name="Maulik Trivedi" userId="8a6ba1b5f6a32a03" providerId="LiveId" clId="{F05A7720-5130-4C4B-B8E0-836F8DFEF1AF}" dt="2019-03-19T03:57:39.942" v="27" actId="1037"/>
          <ac:spMkLst>
            <pc:docMk/>
            <pc:sldMk cId="3233682499" sldId="330"/>
            <ac:spMk id="15" creationId="{00000000-0000-0000-0000-000000000000}"/>
          </ac:spMkLst>
        </pc:spChg>
        <pc:cxnChg chg="del mod">
          <ac:chgData name="Maulik Trivedi" userId="8a6ba1b5f6a32a03" providerId="LiveId" clId="{F05A7720-5130-4C4B-B8E0-836F8DFEF1AF}" dt="2019-03-19T03:57:42.527" v="28" actId="478"/>
          <ac:cxnSpMkLst>
            <pc:docMk/>
            <pc:sldMk cId="3233682499" sldId="330"/>
            <ac:cxnSpMk id="36" creationId="{00000000-0000-0000-0000-000000000000}"/>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3CB0D8E-838E-4283-B286-E896AD2974B5}" type="datetimeFigureOut">
              <a:rPr lang="en-IN" smtClean="0"/>
              <a:t>19/03/19</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5A2F12-AA09-4250-9B31-F34D1678D29F}" type="slidenum">
              <a:rPr lang="en-IN" smtClean="0"/>
              <a:t>‹#›</a:t>
            </a:fld>
            <a:endParaRPr lang="en-IN"/>
          </a:p>
        </p:txBody>
      </p:sp>
    </p:spTree>
    <p:extLst>
      <p:ext uri="{BB962C8B-B14F-4D97-AF65-F5344CB8AC3E}">
        <p14:creationId xmlns:p14="http://schemas.microsoft.com/office/powerpoint/2010/main" val="19732197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AEC9C6-1CE4-4880-838A-FB85AC35DCB4}" type="datetimeFigureOut">
              <a:rPr lang="en-US" smtClean="0"/>
              <a:pPr/>
              <a:t>3/19/19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7A3D7D-4DD0-4519-9573-665089B66871}" type="slidenum">
              <a:rPr lang="en-US" smtClean="0"/>
              <a:pPr/>
              <a:t>‹#›</a:t>
            </a:fld>
            <a:endParaRPr lang="en-US"/>
          </a:p>
        </p:txBody>
      </p:sp>
    </p:spTree>
    <p:extLst>
      <p:ext uri="{BB962C8B-B14F-4D97-AF65-F5344CB8AC3E}">
        <p14:creationId xmlns:p14="http://schemas.microsoft.com/office/powerpoint/2010/main" val="1674936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106363"/>
            <a:ext cx="8763000" cy="808037"/>
          </a:xfrm>
        </p:spPr>
        <p:txBody>
          <a:bodyPr/>
          <a:lstStyle>
            <a:lvl1pPr algn="l">
              <a:defRPr>
                <a:latin typeface="+mj-lt"/>
                <a:ea typeface="Open Sans Semibold" panose="020B0706030804020204" pitchFamily="34" charset="0"/>
                <a:cs typeface="Open Sans Semibold" panose="020B0706030804020204" pitchFamily="34" charset="0"/>
              </a:defRPr>
            </a:lvl1pPr>
          </a:lstStyle>
          <a:p>
            <a:r>
              <a:rPr lang="en-US" dirty="0"/>
              <a:t>Click to edit Master title style</a:t>
            </a:r>
          </a:p>
        </p:txBody>
      </p:sp>
      <p:sp>
        <p:nvSpPr>
          <p:cNvPr id="3" name="Content Placeholder 2"/>
          <p:cNvSpPr>
            <a:spLocks noGrp="1"/>
          </p:cNvSpPr>
          <p:nvPr>
            <p:ph idx="1"/>
          </p:nvPr>
        </p:nvSpPr>
        <p:spPr>
          <a:xfrm>
            <a:off x="190500" y="990600"/>
            <a:ext cx="8763000" cy="5334000"/>
          </a:xfrm>
        </p:spPr>
        <p:txBody>
          <a:bodyPr>
            <a:normAutofit/>
          </a:bodyPr>
          <a:lstStyle>
            <a:lvl1pPr marL="342900" indent="-342900">
              <a:lnSpc>
                <a:spcPct val="114000"/>
              </a:lnSpc>
              <a:buClrTx/>
              <a:buFont typeface="Wingdings" charset="2"/>
              <a:buChar char="§"/>
              <a:defRPr sz="2400">
                <a:latin typeface="+mj-lt"/>
                <a:ea typeface="Times New Roman" panose="02020603050405020304" pitchFamily="18" charset="0"/>
                <a:cs typeface="Times New Roman" panose="02020603050405020304" pitchFamily="18" charset="0"/>
              </a:defRPr>
            </a:lvl1pPr>
            <a:lvl2pPr marL="742950" indent="-285750">
              <a:lnSpc>
                <a:spcPct val="114000"/>
              </a:lnSpc>
              <a:buClrTx/>
              <a:buFont typeface="ZapfDingbatsITC" charset="0"/>
              <a:buChar char="✔"/>
              <a:defRPr sz="2000">
                <a:latin typeface="+mj-lt"/>
                <a:ea typeface="Times New Roman" panose="02020603050405020304" pitchFamily="18" charset="0"/>
                <a:cs typeface="Times New Roman" panose="02020603050405020304" pitchFamily="18" charset="0"/>
              </a:defRPr>
            </a:lvl2pPr>
            <a:lvl3pPr marL="1143000" indent="-228600">
              <a:lnSpc>
                <a:spcPct val="114000"/>
              </a:lnSpc>
              <a:buClrTx/>
              <a:buFont typeface="Wingdings" charset="2"/>
              <a:buChar char="§"/>
              <a:defRPr sz="1800">
                <a:latin typeface="+mj-lt"/>
                <a:ea typeface="Times New Roman" panose="02020603050405020304" pitchFamily="18" charset="0"/>
                <a:cs typeface="Times New Roman" panose="02020603050405020304" pitchFamily="18" charset="0"/>
              </a:defRPr>
            </a:lvl3pPr>
            <a:lvl4pPr marL="16002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4pPr>
            <a:lvl5pPr marL="20574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ktangel 11"/>
          <p:cNvSpPr/>
          <p:nvPr userDrawn="1"/>
        </p:nvSpPr>
        <p:spPr>
          <a:xfrm>
            <a:off x="0" y="6477000"/>
            <a:ext cx="9144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endParaRPr lang="da-DK" sz="18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userDrawn="1"/>
        </p:nvCxnSpPr>
        <p:spPr>
          <a:xfrm>
            <a:off x="190500" y="914400"/>
            <a:ext cx="8763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userDrawn="1">
            <p:extLst>
              <p:ext uri="{D42A27DB-BD31-4B8C-83A1-F6EECF244321}">
                <p14:modId xmlns:p14="http://schemas.microsoft.com/office/powerpoint/2010/main" val="3785421660"/>
              </p:ext>
            </p:extLst>
          </p:nvPr>
        </p:nvGraphicFramePr>
        <p:xfrm>
          <a:off x="0" y="6477000"/>
          <a:ext cx="9144000" cy="391954"/>
        </p:xfrm>
        <a:graphic>
          <a:graphicData uri="http://schemas.openxmlformats.org/drawingml/2006/table">
            <a:tbl>
              <a:tblPr firstRow="1" bandRow="1">
                <a:tableStyleId>{2D5ABB26-0587-4C30-8999-92F81FD0307C}</a:tableStyleId>
              </a:tblPr>
              <a:tblGrid>
                <a:gridCol w="4648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tblGrid>
              <a:tr h="3919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bg1"/>
                          </a:solidFill>
                          <a:latin typeface="+mn-lt"/>
                          <a:ea typeface="Open Sans Semibold" panose="020B0706030804020204" pitchFamily="34" charset="0"/>
                          <a:cs typeface="Open Sans Semibold" panose="020B0706030804020204" pitchFamily="34" charset="0"/>
                        </a:rPr>
                        <a:t>Unit: 3 – Transport Layer</a:t>
                      </a:r>
                      <a:endParaRPr lang="da-DK" sz="1400" b="1" kern="1200" noProof="1">
                        <a:solidFill>
                          <a:srgbClr val="FFFFFF"/>
                        </a:solidFill>
                        <a:latin typeface="+mn-lt"/>
                        <a:ea typeface="Open Sans" panose="020B0606030504020204" pitchFamily="34" charset="0"/>
                        <a:cs typeface="Open Sans" panose="020B0606030504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da-DK" sz="1400" b="1" kern="1200" noProof="1">
                        <a:solidFill>
                          <a:schemeClr val="bg1"/>
                        </a:solidFill>
                        <a:latin typeface="+mn-lt"/>
                        <a:ea typeface="Open Sans" panose="020B0606030504020204" pitchFamily="34" charset="0"/>
                        <a:cs typeface="Open Sans" panose="020B0606030504020204" pitchFamily="34" charset="0"/>
                      </a:endParaRP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a-DK" sz="1400" b="1" kern="1200" noProof="1">
                          <a:solidFill>
                            <a:schemeClr val="bg1"/>
                          </a:solidFill>
                          <a:latin typeface="+mn-lt"/>
                          <a:ea typeface="Open Sans" panose="020B0606030504020204" pitchFamily="34" charset="0"/>
                          <a:cs typeface="Open Sans" panose="020B0606030504020204" pitchFamily="34" charset="0"/>
                        </a:rPr>
                        <a:t>Darshan Institute of Engineering &amp; Technology</a:t>
                      </a:r>
                    </a:p>
                  </a:txBody>
                  <a:tcPr anchor="ct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2600" y="215182"/>
            <a:ext cx="8758800" cy="806400"/>
          </a:xfrm>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192600" y="1143000"/>
            <a:ext cx="4303200" cy="5181600"/>
          </a:xfrm>
        </p:spPr>
        <p:txBody>
          <a:bodyPr/>
          <a:lstStyle>
            <a:lvl1pPr marL="342900" indent="-342900">
              <a:buFont typeface="Wingdings" charset="2"/>
              <a:buChar char="§"/>
              <a:defRPr sz="2400"/>
            </a:lvl1pPr>
            <a:lvl2pPr marL="742950" indent="-285750">
              <a:buFont typeface="ZapfDingbatsITC" charset="0"/>
              <a:buChar cha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303200" cy="5181600"/>
          </a:xfrm>
        </p:spPr>
        <p:txBody>
          <a:bodyPr/>
          <a:lstStyle>
            <a:lvl1pPr marL="342900" indent="-342900">
              <a:buFont typeface="Wingdings" charset="2"/>
              <a:buChar char="§"/>
              <a:defRPr sz="2400"/>
            </a:lvl1pPr>
            <a:lvl2pPr marL="742950" indent="-285750">
              <a:buFont typeface="ZapfDingbatsITC" charset="0"/>
              <a:buChar cha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ktangel 11"/>
          <p:cNvSpPr/>
          <p:nvPr userDrawn="1"/>
        </p:nvSpPr>
        <p:spPr>
          <a:xfrm>
            <a:off x="0" y="6477000"/>
            <a:ext cx="9144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endParaRPr lang="da-DK" sz="1800" noProof="1">
              <a:solidFill>
                <a:srgbClr val="FFFFFF"/>
              </a:solidFill>
              <a:latin typeface="+mj-lt"/>
              <a:ea typeface="Open Sans" panose="020B0606030504020204" pitchFamily="34" charset="0"/>
              <a:cs typeface="Open Sans" panose="020B0606030504020204" pitchFamily="34" charset="0"/>
            </a:endParaRPr>
          </a:p>
        </p:txBody>
      </p:sp>
      <p:graphicFrame>
        <p:nvGraphicFramePr>
          <p:cNvPr id="9" name="Table 8"/>
          <p:cNvGraphicFramePr>
            <a:graphicFrameLocks noGrp="1"/>
          </p:cNvGraphicFramePr>
          <p:nvPr userDrawn="1">
            <p:extLst>
              <p:ext uri="{D42A27DB-BD31-4B8C-83A1-F6EECF244321}">
                <p14:modId xmlns:p14="http://schemas.microsoft.com/office/powerpoint/2010/main" val="1464197361"/>
              </p:ext>
            </p:extLst>
          </p:nvPr>
        </p:nvGraphicFramePr>
        <p:xfrm>
          <a:off x="0" y="6477000"/>
          <a:ext cx="9144000" cy="391954"/>
        </p:xfrm>
        <a:graphic>
          <a:graphicData uri="http://schemas.openxmlformats.org/drawingml/2006/table">
            <a:tbl>
              <a:tblPr firstRow="1" bandRow="1">
                <a:tableStyleId>{2D5ABB26-0587-4C30-8999-92F81FD0307C}</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919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bg1"/>
                          </a:solidFill>
                          <a:latin typeface="+mn-lt"/>
                          <a:ea typeface="Open Sans Semibold" panose="020B0706030804020204" pitchFamily="34" charset="0"/>
                          <a:cs typeface="Open Sans Semibold" panose="020B0706030804020204" pitchFamily="34" charset="0"/>
                        </a:rPr>
                        <a:t>Unit: 3 – Transport Layer</a:t>
                      </a:r>
                      <a:endParaRPr lang="da-DK" sz="1400" b="1" kern="1200" noProof="1">
                        <a:solidFill>
                          <a:srgbClr val="FFFFFF"/>
                        </a:solidFill>
                        <a:latin typeface="+mn-lt"/>
                        <a:ea typeface="Open Sans" panose="020B0606030504020204" pitchFamily="34" charset="0"/>
                        <a:cs typeface="Open Sans" panose="020B0606030504020204" pitchFamily="34" charset="0"/>
                      </a:endParaRP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a-DK" sz="1400" b="1" kern="1200" noProof="1">
                          <a:solidFill>
                            <a:schemeClr val="bg1"/>
                          </a:solidFill>
                          <a:latin typeface="+mn-lt"/>
                          <a:ea typeface="Open Sans" panose="020B0606030504020204" pitchFamily="34" charset="0"/>
                          <a:cs typeface="Open Sans" panose="020B0606030504020204" pitchFamily="34" charset="0"/>
                        </a:rPr>
                        <a:t>Darshan Institute of Engineering &amp; Technology</a:t>
                      </a:r>
                    </a:p>
                  </a:txBody>
                  <a:tcPr anchor="ctr"/>
                </a:tc>
                <a:extLst>
                  <a:ext uri="{0D108BD9-81ED-4DB2-BD59-A6C34878D82A}">
                    <a16:rowId xmlns:a16="http://schemas.microsoft.com/office/drawing/2014/main" val="10000"/>
                  </a:ext>
                </a:extLst>
              </a:tr>
            </a:tbl>
          </a:graphicData>
        </a:graphic>
      </p:graphicFrame>
      <p:cxnSp>
        <p:nvCxnSpPr>
          <p:cNvPr id="10" name="Straight Connector 9"/>
          <p:cNvCxnSpPr/>
          <p:nvPr userDrawn="1"/>
        </p:nvCxnSpPr>
        <p:spPr>
          <a:xfrm>
            <a:off x="190500" y="914400"/>
            <a:ext cx="8763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8BEFB-AE5B-48F9-BBAD-B489CDE48C8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0"/>
            <a:ext cx="9144000" cy="6858000"/>
          </a:xfrm>
          <a:prstGeom prst="rect">
            <a:avLst/>
          </a:prstGeom>
        </p:spPr>
      </p:pic>
      <p:grpSp>
        <p:nvGrpSpPr>
          <p:cNvPr id="20" name="Group 19"/>
          <p:cNvGrpSpPr/>
          <p:nvPr/>
        </p:nvGrpSpPr>
        <p:grpSpPr>
          <a:xfrm>
            <a:off x="-14748" y="986564"/>
            <a:ext cx="9158748" cy="4884873"/>
            <a:chOff x="-14748" y="986564"/>
            <a:chExt cx="9158748" cy="4884873"/>
          </a:xfrm>
        </p:grpSpPr>
        <p:sp>
          <p:nvSpPr>
            <p:cNvPr id="22" name="TextBox 21"/>
            <p:cNvSpPr txBox="1"/>
            <p:nvPr/>
          </p:nvSpPr>
          <p:spPr>
            <a:xfrm>
              <a:off x="177782" y="4812105"/>
              <a:ext cx="3280228" cy="400110"/>
            </a:xfrm>
            <a:prstGeom prst="rect">
              <a:avLst/>
            </a:prstGeom>
            <a:noFill/>
          </p:spPr>
          <p:txBody>
            <a:bodyPr wrap="square" rtlCol="0">
              <a:spAutoFit/>
            </a:bodyPr>
            <a:lstStyle/>
            <a:p>
              <a:r>
                <a:rPr lang="en-US" sz="2000" b="1" dirty="0"/>
                <a:t>Prof. </a:t>
              </a:r>
              <a:r>
                <a:rPr lang="en-US" sz="2000" b="1" dirty="0" err="1"/>
                <a:t>Maulik</a:t>
              </a:r>
              <a:r>
                <a:rPr lang="en-US" sz="2000" b="1" dirty="0"/>
                <a:t> D. </a:t>
              </a:r>
              <a:r>
                <a:rPr lang="en-US" sz="2000" b="1" dirty="0" err="1"/>
                <a:t>Trivedi</a:t>
              </a:r>
              <a:endParaRPr lang="en-US" sz="2000" b="1" dirty="0"/>
            </a:p>
          </p:txBody>
        </p:sp>
        <p:sp>
          <p:nvSpPr>
            <p:cNvPr id="23" name="TextBox 22"/>
            <p:cNvSpPr txBox="1"/>
            <p:nvPr/>
          </p:nvSpPr>
          <p:spPr>
            <a:xfrm>
              <a:off x="297915" y="5225106"/>
              <a:ext cx="3406140" cy="646331"/>
            </a:xfrm>
            <a:prstGeom prst="rect">
              <a:avLst/>
            </a:prstGeom>
            <a:noFill/>
          </p:spPr>
          <p:txBody>
            <a:bodyPr wrap="square" rtlCol="0">
              <a:spAutoFit/>
            </a:bodyPr>
            <a:lstStyle/>
            <a:p>
              <a:r>
                <a:rPr lang="en-US" dirty="0"/>
                <a:t>     9998265805</a:t>
              </a:r>
            </a:p>
            <a:p>
              <a:r>
                <a:rPr lang="en-US" dirty="0"/>
                <a:t>     maulik.trivedi@darshan.ac.in</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7780" y="4680812"/>
              <a:ext cx="3662363" cy="1190625"/>
            </a:xfrm>
            <a:prstGeom prst="rect">
              <a:avLst/>
            </a:prstGeom>
          </p:spPr>
        </p:pic>
        <p:grpSp>
          <p:nvGrpSpPr>
            <p:cNvPr id="25" name="Shape 411"/>
            <p:cNvGrpSpPr/>
            <p:nvPr/>
          </p:nvGrpSpPr>
          <p:grpSpPr>
            <a:xfrm>
              <a:off x="272251" y="5632170"/>
              <a:ext cx="216000" cy="144000"/>
              <a:chOff x="564675" y="1700625"/>
              <a:chExt cx="465200" cy="314200"/>
            </a:xfrm>
            <a:solidFill>
              <a:schemeClr val="accent2"/>
            </a:solidFill>
          </p:grpSpPr>
          <p:sp>
            <p:nvSpPr>
              <p:cNvPr id="53" name="Shape 412"/>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grpFill/>
              <a:ln w="12175" cap="rnd" cmpd="sng">
                <a:solidFill>
                  <a:srgbClr val="59595B"/>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rgbClr val="ED7D31"/>
                  </a:solidFill>
                </a:endParaRPr>
              </a:p>
            </p:txBody>
          </p:sp>
          <p:sp>
            <p:nvSpPr>
              <p:cNvPr id="54" name="Shape 413"/>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grpFill/>
              <a:ln w="12175" cap="rnd" cmpd="sng">
                <a:solidFill>
                  <a:srgbClr val="59595B"/>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rgbClr val="ED7D31"/>
                  </a:solidFill>
                </a:endParaRPr>
              </a:p>
            </p:txBody>
          </p:sp>
          <p:sp>
            <p:nvSpPr>
              <p:cNvPr id="55" name="Shape 414"/>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grpFill/>
              <a:ln w="12175" cap="rnd" cmpd="sng">
                <a:solidFill>
                  <a:srgbClr val="59595B"/>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rgbClr val="ED7D31"/>
                  </a:solidFill>
                </a:endParaRPr>
              </a:p>
            </p:txBody>
          </p:sp>
        </p:grpSp>
        <p:sp>
          <p:nvSpPr>
            <p:cNvPr id="26" name="Shape 509"/>
            <p:cNvSpPr/>
            <p:nvPr/>
          </p:nvSpPr>
          <p:spPr>
            <a:xfrm>
              <a:off x="308251" y="5275944"/>
              <a:ext cx="144000" cy="252000"/>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solidFill>
              <a:schemeClr val="accent2"/>
            </a:solidFill>
            <a:ln w="12175" cap="rnd" cmpd="sng">
              <a:solidFill>
                <a:srgbClr val="59595B"/>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rgbClr val="ED7D31"/>
                </a:solidFill>
              </a:endParaRPr>
            </a:p>
          </p:txBody>
        </p:sp>
        <p:grpSp>
          <p:nvGrpSpPr>
            <p:cNvPr id="43" name="Group 42"/>
            <p:cNvGrpSpPr/>
            <p:nvPr/>
          </p:nvGrpSpPr>
          <p:grpSpPr>
            <a:xfrm>
              <a:off x="-14748" y="986564"/>
              <a:ext cx="9158748" cy="3628907"/>
              <a:chOff x="-14748" y="986564"/>
              <a:chExt cx="9158748" cy="3628907"/>
            </a:xfrm>
          </p:grpSpPr>
          <p:sp>
            <p:nvSpPr>
              <p:cNvPr id="45" name="Freeform 44"/>
              <p:cNvSpPr/>
              <p:nvPr/>
            </p:nvSpPr>
            <p:spPr>
              <a:xfrm>
                <a:off x="5003203" y="1761199"/>
                <a:ext cx="4140797" cy="2622445"/>
              </a:xfrm>
              <a:custGeom>
                <a:avLst/>
                <a:gdLst>
                  <a:gd name="connsiteX0" fmla="*/ 1 w 4140797"/>
                  <a:gd name="connsiteY0" fmla="*/ 0 h 2622445"/>
                  <a:gd name="connsiteX1" fmla="*/ 4140797 w 4140797"/>
                  <a:gd name="connsiteY1" fmla="*/ 0 h 2622445"/>
                  <a:gd name="connsiteX2" fmla="*/ 4140797 w 4140797"/>
                  <a:gd name="connsiteY2" fmla="*/ 2622445 h 2622445"/>
                  <a:gd name="connsiteX3" fmla="*/ 0 w 4140797"/>
                  <a:gd name="connsiteY3" fmla="*/ 2622445 h 2622445"/>
                  <a:gd name="connsiteX4" fmla="*/ 1311223 w 4140797"/>
                  <a:gd name="connsiteY4" fmla="*/ 1311222 h 2622445"/>
                  <a:gd name="connsiteX5" fmla="*/ 1 w 4140797"/>
                  <a:gd name="connsiteY5" fmla="*/ 0 h 262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0797" h="2622445">
                    <a:moveTo>
                      <a:pt x="1" y="0"/>
                    </a:moveTo>
                    <a:lnTo>
                      <a:pt x="4140797" y="0"/>
                    </a:lnTo>
                    <a:lnTo>
                      <a:pt x="4140797" y="2622445"/>
                    </a:lnTo>
                    <a:lnTo>
                      <a:pt x="0" y="2622445"/>
                    </a:lnTo>
                    <a:lnTo>
                      <a:pt x="1311223" y="1311222"/>
                    </a:lnTo>
                    <a:lnTo>
                      <a:pt x="1" y="0"/>
                    </a:lnTo>
                    <a:close/>
                  </a:path>
                </a:pathLst>
              </a:custGeom>
              <a:solidFill>
                <a:srgbClr val="29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Pentagon 45"/>
              <p:cNvSpPr/>
              <p:nvPr/>
            </p:nvSpPr>
            <p:spPr>
              <a:xfrm>
                <a:off x="0" y="1529371"/>
                <a:ext cx="5743977" cy="3086100"/>
              </a:xfrm>
              <a:prstGeom prst="homePlate">
                <a:avLst/>
              </a:prstGeom>
              <a:solidFill>
                <a:srgbClr val="59595B"/>
              </a:solidFill>
              <a:ln>
                <a:solidFill>
                  <a:srgbClr val="59595B"/>
                </a:solidFill>
              </a:ln>
              <a:effectLst>
                <a:outerShdw blurRad="508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7" name="Group 46"/>
              <p:cNvGrpSpPr/>
              <p:nvPr/>
            </p:nvGrpSpPr>
            <p:grpSpPr>
              <a:xfrm>
                <a:off x="-14748" y="986564"/>
                <a:ext cx="4014973" cy="1075928"/>
                <a:chOff x="-19391" y="1011603"/>
                <a:chExt cx="5278947" cy="1075928"/>
              </a:xfrm>
            </p:grpSpPr>
            <p:sp>
              <p:nvSpPr>
                <p:cNvPr id="51" name="Pentagon 50"/>
                <p:cNvSpPr/>
                <p:nvPr/>
              </p:nvSpPr>
              <p:spPr>
                <a:xfrm>
                  <a:off x="-19391" y="1011603"/>
                  <a:ext cx="5278947" cy="1075928"/>
                </a:xfrm>
                <a:prstGeom prst="homePlate">
                  <a:avLst/>
                </a:prstGeom>
                <a:solidFill>
                  <a:srgbClr val="2980B9"/>
                </a:solidFill>
                <a:ln>
                  <a:noFill/>
                </a:ln>
                <a:effectLst>
                  <a:outerShdw blurRad="508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2" name="TextBox 51"/>
                <p:cNvSpPr txBox="1"/>
                <p:nvPr/>
              </p:nvSpPr>
              <p:spPr>
                <a:xfrm>
                  <a:off x="237041" y="1195624"/>
                  <a:ext cx="4181886" cy="707886"/>
                </a:xfrm>
                <a:prstGeom prst="rect">
                  <a:avLst/>
                </a:prstGeom>
                <a:noFill/>
              </p:spPr>
              <p:txBody>
                <a:bodyPr wrap="square" rtlCol="0" anchor="ctr">
                  <a:spAutoFit/>
                </a:bodyPr>
                <a:lstStyle/>
                <a:p>
                  <a:r>
                    <a:rPr lang="en-US" sz="2000" b="1" dirty="0">
                      <a:solidFill>
                        <a:schemeClr val="bg1"/>
                      </a:solidFill>
                      <a:ea typeface="Open Sans Light" panose="020B0306030504020204" pitchFamily="34" charset="0"/>
                      <a:cs typeface="Open Sans Light" panose="020B0306030504020204" pitchFamily="34" charset="0"/>
                    </a:rPr>
                    <a:t>2140709</a:t>
                  </a:r>
                </a:p>
                <a:p>
                  <a:r>
                    <a:rPr lang="en-US" sz="2000" b="1" dirty="0">
                      <a:solidFill>
                        <a:schemeClr val="bg1"/>
                      </a:solidFill>
                      <a:ea typeface="Open Sans Light" panose="020B0306030504020204" pitchFamily="34" charset="0"/>
                      <a:cs typeface="Open Sans Light" panose="020B0306030504020204" pitchFamily="34" charset="0"/>
                    </a:rPr>
                    <a:t>Computer Networks</a:t>
                  </a:r>
                </a:p>
              </p:txBody>
            </p:sp>
          </p:grpSp>
          <p:sp>
            <p:nvSpPr>
              <p:cNvPr id="48" name="TextBox 47"/>
              <p:cNvSpPr txBox="1"/>
              <p:nvPr/>
            </p:nvSpPr>
            <p:spPr>
              <a:xfrm>
                <a:off x="164488" y="2440903"/>
                <a:ext cx="4188156" cy="1261884"/>
              </a:xfrm>
              <a:prstGeom prst="rect">
                <a:avLst/>
              </a:prstGeom>
              <a:noFill/>
            </p:spPr>
            <p:txBody>
              <a:bodyPr wrap="square" rtlCol="0">
                <a:spAutoFit/>
              </a:bodyPr>
              <a:lstStyle/>
              <a:p>
                <a:r>
                  <a:rPr lang="en-US" sz="4000" b="1" dirty="0">
                    <a:solidFill>
                      <a:schemeClr val="bg1"/>
                    </a:solidFill>
                    <a:ea typeface="Open Sans Bold" panose="020B0806030504020204" pitchFamily="34" charset="0"/>
                    <a:cs typeface="Open Sans Bold" panose="020B0806030504020204" pitchFamily="34" charset="0"/>
                  </a:rPr>
                  <a:t>Unit-3</a:t>
                </a:r>
              </a:p>
              <a:p>
                <a:r>
                  <a:rPr lang="en-US" sz="3600" b="1" dirty="0">
                    <a:solidFill>
                      <a:schemeClr val="bg1"/>
                    </a:solidFill>
                    <a:ea typeface="Open Sans Bold" panose="020B0806030504020204" pitchFamily="34" charset="0"/>
                    <a:cs typeface="Open Sans Bold" panose="020B0806030504020204" pitchFamily="34" charset="0"/>
                  </a:rPr>
                  <a:t>Transport Layer</a:t>
                </a:r>
              </a:p>
            </p:txBody>
          </p:sp>
          <p:sp>
            <p:nvSpPr>
              <p:cNvPr id="50" name="Freeform 49"/>
              <p:cNvSpPr/>
              <p:nvPr/>
            </p:nvSpPr>
            <p:spPr>
              <a:xfrm>
                <a:off x="4652237" y="1529372"/>
                <a:ext cx="1672363" cy="3086099"/>
              </a:xfrm>
              <a:custGeom>
                <a:avLst/>
                <a:gdLst>
                  <a:gd name="connsiteX0" fmla="*/ 0 w 1672363"/>
                  <a:gd name="connsiteY0" fmla="*/ 0 h 3086099"/>
                  <a:gd name="connsiteX1" fmla="*/ 129314 w 1672363"/>
                  <a:gd name="connsiteY1" fmla="*/ 0 h 3086099"/>
                  <a:gd name="connsiteX2" fmla="*/ 1672363 w 1672363"/>
                  <a:gd name="connsiteY2" fmla="*/ 1543050 h 3086099"/>
                  <a:gd name="connsiteX3" fmla="*/ 129314 w 1672363"/>
                  <a:gd name="connsiteY3" fmla="*/ 3086099 h 3086099"/>
                  <a:gd name="connsiteX4" fmla="*/ 0 w 1672363"/>
                  <a:gd name="connsiteY4" fmla="*/ 3086099 h 3086099"/>
                  <a:gd name="connsiteX5" fmla="*/ 1543049 w 1672363"/>
                  <a:gd name="connsiteY5" fmla="*/ 1543050 h 3086099"/>
                  <a:gd name="connsiteX6" fmla="*/ 0 w 1672363"/>
                  <a:gd name="connsiteY6" fmla="*/ 0 h 308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2363" h="3086099">
                    <a:moveTo>
                      <a:pt x="0" y="0"/>
                    </a:moveTo>
                    <a:lnTo>
                      <a:pt x="129314" y="0"/>
                    </a:lnTo>
                    <a:lnTo>
                      <a:pt x="1672363" y="1543050"/>
                    </a:lnTo>
                    <a:lnTo>
                      <a:pt x="129314" y="3086099"/>
                    </a:lnTo>
                    <a:lnTo>
                      <a:pt x="0" y="3086099"/>
                    </a:lnTo>
                    <a:lnTo>
                      <a:pt x="1543049" y="1543050"/>
                    </a:lnTo>
                    <a:lnTo>
                      <a:pt x="0" y="0"/>
                    </a:lnTo>
                    <a:close/>
                  </a:path>
                </a:pathLst>
              </a:custGeom>
              <a:solidFill>
                <a:srgbClr val="A1A6A9"/>
              </a:solidFill>
              <a:ln>
                <a:noFill/>
              </a:ln>
              <a:effectLst>
                <a:outerShdw blurRad="508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27" name="Picture 26"/>
          <p:cNvPicPr>
            <a:picLocks noChangeAspect="1"/>
          </p:cNvPicPr>
          <p:nvPr/>
        </p:nvPicPr>
        <p:blipFill>
          <a:blip r:embed="rId4"/>
          <a:stretch>
            <a:fillRect/>
          </a:stretch>
        </p:blipFill>
        <p:spPr>
          <a:xfrm>
            <a:off x="6938961" y="2294605"/>
            <a:ext cx="1554480" cy="1554480"/>
          </a:xfrm>
          <a:prstGeom prst="rect">
            <a:avLst/>
          </a:prstGeom>
        </p:spPr>
      </p:pic>
    </p:spTree>
    <p:extLst>
      <p:ext uri="{BB962C8B-B14F-4D97-AF65-F5344CB8AC3E}">
        <p14:creationId xmlns:p14="http://schemas.microsoft.com/office/powerpoint/2010/main" val="1754835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Connection-oriented</a:t>
            </a:r>
          </a:p>
        </p:txBody>
      </p:sp>
      <p:sp>
        <p:nvSpPr>
          <p:cNvPr id="3" name="Content Placeholder 2"/>
          <p:cNvSpPr>
            <a:spLocks noGrp="1"/>
          </p:cNvSpPr>
          <p:nvPr>
            <p:ph idx="1"/>
          </p:nvPr>
        </p:nvSpPr>
        <p:spPr/>
        <p:txBody>
          <a:bodyPr/>
          <a:lstStyle/>
          <a:p>
            <a:endParaRPr lang="en-US" dirty="0"/>
          </a:p>
        </p:txBody>
      </p:sp>
      <p:sp>
        <p:nvSpPr>
          <p:cNvPr id="145" name="Freeform 5"/>
          <p:cNvSpPr>
            <a:spLocks/>
          </p:cNvSpPr>
          <p:nvPr/>
        </p:nvSpPr>
        <p:spPr bwMode="auto">
          <a:xfrm>
            <a:off x="2819400" y="1382712"/>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146" name="Freeform 6"/>
          <p:cNvSpPr>
            <a:spLocks/>
          </p:cNvSpPr>
          <p:nvPr/>
        </p:nvSpPr>
        <p:spPr bwMode="auto">
          <a:xfrm>
            <a:off x="417513" y="1562100"/>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147" name="Rectangle 23"/>
          <p:cNvSpPr>
            <a:spLocks noChangeArrowheads="1"/>
          </p:cNvSpPr>
          <p:nvPr/>
        </p:nvSpPr>
        <p:spPr bwMode="auto">
          <a:xfrm>
            <a:off x="933450" y="1528762"/>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endParaRPr lang="en-US" altLang="en-US" sz="2400">
              <a:solidFill>
                <a:srgbClr val="000000"/>
              </a:solidFill>
              <a:latin typeface="Times New Roman" charset="0"/>
            </a:endParaRPr>
          </a:p>
        </p:txBody>
      </p:sp>
      <p:sp>
        <p:nvSpPr>
          <p:cNvPr id="148" name="Rectangle 24"/>
          <p:cNvSpPr>
            <a:spLocks noChangeArrowheads="1"/>
          </p:cNvSpPr>
          <p:nvPr/>
        </p:nvSpPr>
        <p:spPr bwMode="auto">
          <a:xfrm>
            <a:off x="895350" y="1582737"/>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149" name="Line 25"/>
          <p:cNvSpPr>
            <a:spLocks noChangeShapeType="1"/>
          </p:cNvSpPr>
          <p:nvPr/>
        </p:nvSpPr>
        <p:spPr bwMode="auto">
          <a:xfrm>
            <a:off x="904875" y="2343150"/>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150" name="Text Box 26"/>
          <p:cNvSpPr txBox="1">
            <a:spLocks noChangeArrowheads="1"/>
          </p:cNvSpPr>
          <p:nvPr/>
        </p:nvSpPr>
        <p:spPr bwMode="auto">
          <a:xfrm>
            <a:off x="862013" y="2325687"/>
            <a:ext cx="13176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transport</a:t>
            </a:r>
          </a:p>
        </p:txBody>
      </p:sp>
      <p:sp>
        <p:nvSpPr>
          <p:cNvPr id="151" name="Line 27"/>
          <p:cNvSpPr>
            <a:spLocks noChangeShapeType="1"/>
          </p:cNvSpPr>
          <p:nvPr/>
        </p:nvSpPr>
        <p:spPr bwMode="auto">
          <a:xfrm>
            <a:off x="912813" y="2663825"/>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152" name="Line 28"/>
          <p:cNvSpPr>
            <a:spLocks noChangeShapeType="1"/>
          </p:cNvSpPr>
          <p:nvPr/>
        </p:nvSpPr>
        <p:spPr bwMode="auto">
          <a:xfrm>
            <a:off x="898525" y="2973387"/>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153" name="Line 29"/>
          <p:cNvSpPr>
            <a:spLocks noChangeShapeType="1"/>
          </p:cNvSpPr>
          <p:nvPr/>
        </p:nvSpPr>
        <p:spPr bwMode="auto">
          <a:xfrm>
            <a:off x="898525" y="3259137"/>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154" name="Text Box 26"/>
          <p:cNvSpPr txBox="1">
            <a:spLocks noChangeArrowheads="1"/>
          </p:cNvSpPr>
          <p:nvPr/>
        </p:nvSpPr>
        <p:spPr bwMode="auto">
          <a:xfrm>
            <a:off x="896938" y="1573212"/>
            <a:ext cx="13176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application</a:t>
            </a:r>
          </a:p>
        </p:txBody>
      </p:sp>
      <p:sp>
        <p:nvSpPr>
          <p:cNvPr id="155" name="Text Box 26"/>
          <p:cNvSpPr txBox="1">
            <a:spLocks noChangeArrowheads="1"/>
          </p:cNvSpPr>
          <p:nvPr/>
        </p:nvSpPr>
        <p:spPr bwMode="auto">
          <a:xfrm>
            <a:off x="852488" y="3230562"/>
            <a:ext cx="13176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physical</a:t>
            </a:r>
          </a:p>
        </p:txBody>
      </p:sp>
      <p:sp>
        <p:nvSpPr>
          <p:cNvPr id="156" name="Text Box 26"/>
          <p:cNvSpPr txBox="1">
            <a:spLocks noChangeArrowheads="1"/>
          </p:cNvSpPr>
          <p:nvPr/>
        </p:nvSpPr>
        <p:spPr bwMode="auto">
          <a:xfrm>
            <a:off x="871538" y="2944812"/>
            <a:ext cx="13176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link</a:t>
            </a:r>
          </a:p>
        </p:txBody>
      </p:sp>
      <p:sp>
        <p:nvSpPr>
          <p:cNvPr id="157" name="Text Box 26"/>
          <p:cNvSpPr txBox="1">
            <a:spLocks noChangeArrowheads="1"/>
          </p:cNvSpPr>
          <p:nvPr/>
        </p:nvSpPr>
        <p:spPr bwMode="auto">
          <a:xfrm>
            <a:off x="862013" y="2649537"/>
            <a:ext cx="13176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network</a:t>
            </a:r>
          </a:p>
        </p:txBody>
      </p:sp>
      <p:sp>
        <p:nvSpPr>
          <p:cNvPr id="158" name="Oval 19"/>
          <p:cNvSpPr>
            <a:spLocks noChangeArrowheads="1"/>
          </p:cNvSpPr>
          <p:nvPr/>
        </p:nvSpPr>
        <p:spPr bwMode="auto">
          <a:xfrm>
            <a:off x="1231900" y="1858962"/>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rPr>
              <a:t>P3</a:t>
            </a:r>
          </a:p>
        </p:txBody>
      </p:sp>
      <p:grpSp>
        <p:nvGrpSpPr>
          <p:cNvPr id="159" name="Group 20"/>
          <p:cNvGrpSpPr>
            <a:grpSpLocks/>
          </p:cNvGrpSpPr>
          <p:nvPr/>
        </p:nvGrpSpPr>
        <p:grpSpPr bwMode="auto">
          <a:xfrm>
            <a:off x="1200150" y="2182812"/>
            <a:ext cx="620713" cy="228600"/>
            <a:chOff x="1287" y="2524"/>
            <a:chExt cx="260" cy="100"/>
          </a:xfrm>
        </p:grpSpPr>
        <p:sp>
          <p:nvSpPr>
            <p:cNvPr id="160" name="Rectangle 21"/>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61" name="Rectangle 22"/>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62" name="Rectangle 23"/>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63" name="Rectangle 24"/>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164" name="Rectangle 23"/>
          <p:cNvSpPr>
            <a:spLocks noChangeArrowheads="1"/>
          </p:cNvSpPr>
          <p:nvPr/>
        </p:nvSpPr>
        <p:spPr bwMode="auto">
          <a:xfrm>
            <a:off x="3432175" y="1295400"/>
            <a:ext cx="2254250"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endParaRPr lang="en-US" altLang="en-US" sz="2400">
              <a:solidFill>
                <a:srgbClr val="000000"/>
              </a:solidFill>
              <a:latin typeface="Times New Roman" charset="0"/>
            </a:endParaRPr>
          </a:p>
        </p:txBody>
      </p:sp>
      <p:sp>
        <p:nvSpPr>
          <p:cNvPr id="165" name="Rectangle 24"/>
          <p:cNvSpPr>
            <a:spLocks noChangeArrowheads="1"/>
          </p:cNvSpPr>
          <p:nvPr/>
        </p:nvSpPr>
        <p:spPr bwMode="auto">
          <a:xfrm>
            <a:off x="3378200" y="1373187"/>
            <a:ext cx="22256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166" name="Text Box 26"/>
          <p:cNvSpPr txBox="1">
            <a:spLocks noChangeArrowheads="1"/>
          </p:cNvSpPr>
          <p:nvPr/>
        </p:nvSpPr>
        <p:spPr bwMode="auto">
          <a:xfrm>
            <a:off x="3803650" y="2101850"/>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transport</a:t>
            </a:r>
          </a:p>
        </p:txBody>
      </p:sp>
      <p:sp>
        <p:nvSpPr>
          <p:cNvPr id="167" name="Text Box 26"/>
          <p:cNvSpPr txBox="1">
            <a:spLocks noChangeArrowheads="1"/>
          </p:cNvSpPr>
          <p:nvPr/>
        </p:nvSpPr>
        <p:spPr bwMode="auto">
          <a:xfrm>
            <a:off x="3857625" y="1325562"/>
            <a:ext cx="13176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application</a:t>
            </a:r>
          </a:p>
        </p:txBody>
      </p:sp>
      <p:sp>
        <p:nvSpPr>
          <p:cNvPr id="168" name="Text Box 26"/>
          <p:cNvSpPr txBox="1">
            <a:spLocks noChangeArrowheads="1"/>
          </p:cNvSpPr>
          <p:nvPr/>
        </p:nvSpPr>
        <p:spPr bwMode="auto">
          <a:xfrm>
            <a:off x="3797300" y="3006725"/>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physical</a:t>
            </a:r>
          </a:p>
        </p:txBody>
      </p:sp>
      <p:sp>
        <p:nvSpPr>
          <p:cNvPr id="169" name="Text Box 26"/>
          <p:cNvSpPr txBox="1">
            <a:spLocks noChangeArrowheads="1"/>
          </p:cNvSpPr>
          <p:nvPr/>
        </p:nvSpPr>
        <p:spPr bwMode="auto">
          <a:xfrm>
            <a:off x="3797300" y="2720975"/>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link</a:t>
            </a:r>
          </a:p>
        </p:txBody>
      </p:sp>
      <p:sp>
        <p:nvSpPr>
          <p:cNvPr id="170" name="Oval 36"/>
          <p:cNvSpPr>
            <a:spLocks noChangeArrowheads="1"/>
          </p:cNvSpPr>
          <p:nvPr/>
        </p:nvSpPr>
        <p:spPr bwMode="auto">
          <a:xfrm>
            <a:off x="3497263" y="1631950"/>
            <a:ext cx="598487"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rPr>
              <a:t>P4</a:t>
            </a:r>
          </a:p>
        </p:txBody>
      </p:sp>
      <p:sp>
        <p:nvSpPr>
          <p:cNvPr id="171" name="Rectangle 23"/>
          <p:cNvSpPr>
            <a:spLocks noChangeArrowheads="1"/>
          </p:cNvSpPr>
          <p:nvPr/>
        </p:nvSpPr>
        <p:spPr bwMode="auto">
          <a:xfrm>
            <a:off x="6567488" y="1520825"/>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endParaRPr lang="en-US" altLang="en-US" sz="2400">
              <a:solidFill>
                <a:srgbClr val="000000"/>
              </a:solidFill>
              <a:latin typeface="Times New Roman" charset="0"/>
            </a:endParaRPr>
          </a:p>
        </p:txBody>
      </p:sp>
      <p:sp>
        <p:nvSpPr>
          <p:cNvPr id="172" name="Rectangle 24"/>
          <p:cNvSpPr>
            <a:spLocks noChangeArrowheads="1"/>
          </p:cNvSpPr>
          <p:nvPr/>
        </p:nvSpPr>
        <p:spPr bwMode="auto">
          <a:xfrm>
            <a:off x="6370638" y="1562100"/>
            <a:ext cx="1631950"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173" name="Text Box 26"/>
          <p:cNvSpPr txBox="1">
            <a:spLocks noChangeArrowheads="1"/>
          </p:cNvSpPr>
          <p:nvPr/>
        </p:nvSpPr>
        <p:spPr bwMode="auto">
          <a:xfrm>
            <a:off x="6496050" y="2317750"/>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transport</a:t>
            </a:r>
          </a:p>
        </p:txBody>
      </p:sp>
      <p:sp>
        <p:nvSpPr>
          <p:cNvPr id="174" name="Text Box 26"/>
          <p:cNvSpPr txBox="1">
            <a:spLocks noChangeArrowheads="1"/>
          </p:cNvSpPr>
          <p:nvPr/>
        </p:nvSpPr>
        <p:spPr bwMode="auto">
          <a:xfrm>
            <a:off x="6530975" y="1565275"/>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application</a:t>
            </a:r>
          </a:p>
        </p:txBody>
      </p:sp>
      <p:sp>
        <p:nvSpPr>
          <p:cNvPr id="175" name="Text Box 26"/>
          <p:cNvSpPr txBox="1">
            <a:spLocks noChangeArrowheads="1"/>
          </p:cNvSpPr>
          <p:nvPr/>
        </p:nvSpPr>
        <p:spPr bwMode="auto">
          <a:xfrm>
            <a:off x="6538913" y="3222625"/>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physical</a:t>
            </a:r>
          </a:p>
        </p:txBody>
      </p:sp>
      <p:sp>
        <p:nvSpPr>
          <p:cNvPr id="176" name="Text Box 26"/>
          <p:cNvSpPr txBox="1">
            <a:spLocks noChangeArrowheads="1"/>
          </p:cNvSpPr>
          <p:nvPr/>
        </p:nvSpPr>
        <p:spPr bwMode="auto">
          <a:xfrm>
            <a:off x="6505575" y="2936875"/>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link</a:t>
            </a:r>
          </a:p>
        </p:txBody>
      </p:sp>
      <p:sp>
        <p:nvSpPr>
          <p:cNvPr id="177" name="Text Box 26"/>
          <p:cNvSpPr txBox="1">
            <a:spLocks noChangeArrowheads="1"/>
          </p:cNvSpPr>
          <p:nvPr/>
        </p:nvSpPr>
        <p:spPr bwMode="auto">
          <a:xfrm>
            <a:off x="6496050" y="2641600"/>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network</a:t>
            </a:r>
          </a:p>
        </p:txBody>
      </p:sp>
      <p:sp>
        <p:nvSpPr>
          <p:cNvPr id="178" name="Oval 53"/>
          <p:cNvSpPr>
            <a:spLocks noChangeArrowheads="1"/>
          </p:cNvSpPr>
          <p:nvPr/>
        </p:nvSpPr>
        <p:spPr bwMode="auto">
          <a:xfrm>
            <a:off x="6451600" y="1858962"/>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rPr>
              <a:t>P2</a:t>
            </a:r>
          </a:p>
        </p:txBody>
      </p:sp>
      <p:sp>
        <p:nvSpPr>
          <p:cNvPr id="179" name="Freeform 54"/>
          <p:cNvSpPr>
            <a:spLocks/>
          </p:cNvSpPr>
          <p:nvPr/>
        </p:nvSpPr>
        <p:spPr bwMode="auto">
          <a:xfrm>
            <a:off x="8026400" y="1541462"/>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180" name="Group 76"/>
          <p:cNvGrpSpPr>
            <a:grpSpLocks/>
          </p:cNvGrpSpPr>
          <p:nvPr/>
        </p:nvGrpSpPr>
        <p:grpSpPr bwMode="auto">
          <a:xfrm>
            <a:off x="1816100" y="4787900"/>
            <a:ext cx="2024063" cy="652462"/>
            <a:chOff x="1079" y="3697"/>
            <a:chExt cx="1275" cy="411"/>
          </a:xfrm>
        </p:grpSpPr>
        <p:sp>
          <p:nvSpPr>
            <p:cNvPr id="181" name="Rectangle 77"/>
            <p:cNvSpPr>
              <a:spLocks noChangeArrowheads="1"/>
            </p:cNvSpPr>
            <p:nvPr/>
          </p:nvSpPr>
          <p:spPr bwMode="auto">
            <a:xfrm>
              <a:off x="1553" y="3697"/>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82" name="Line 78"/>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83" name="Text Box 79"/>
            <p:cNvSpPr txBox="1">
              <a:spLocks noChangeArrowheads="1"/>
            </p:cNvSpPr>
            <p:nvPr/>
          </p:nvSpPr>
          <p:spPr bwMode="auto">
            <a:xfrm>
              <a:off x="1079" y="3822"/>
              <a:ext cx="1233"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source </a:t>
              </a: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rPr>
                <a:t>IP,port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 A,9157</a:t>
              </a:r>
            </a:p>
            <a:p>
              <a:pPr marL="0" marR="0" lvl="0" indent="0" algn="r" defTabSz="91440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rPr>
                <a:t>dest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 IP, port: B,80</a:t>
              </a:r>
            </a:p>
          </p:txBody>
        </p:sp>
      </p:grpSp>
      <p:grpSp>
        <p:nvGrpSpPr>
          <p:cNvPr id="184" name="Group 80"/>
          <p:cNvGrpSpPr>
            <a:grpSpLocks/>
          </p:cNvGrpSpPr>
          <p:nvPr/>
        </p:nvGrpSpPr>
        <p:grpSpPr bwMode="auto">
          <a:xfrm>
            <a:off x="1666875" y="4097337"/>
            <a:ext cx="1887538" cy="652463"/>
            <a:chOff x="2741" y="3750"/>
            <a:chExt cx="1189" cy="411"/>
          </a:xfrm>
        </p:grpSpPr>
        <p:sp>
          <p:nvSpPr>
            <p:cNvPr id="185" name="Rectangle 81"/>
            <p:cNvSpPr>
              <a:spLocks noChangeArrowheads="1"/>
            </p:cNvSpPr>
            <p:nvPr/>
          </p:nvSpPr>
          <p:spPr bwMode="auto">
            <a:xfrm>
              <a:off x="2859" y="3750"/>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86" name="Line 82"/>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87" name="Text Box 83"/>
            <p:cNvSpPr txBox="1">
              <a:spLocks noChangeArrowheads="1"/>
            </p:cNvSpPr>
            <p:nvPr/>
          </p:nvSpPr>
          <p:spPr bwMode="auto">
            <a:xfrm>
              <a:off x="2813" y="3875"/>
              <a:ext cx="1117"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defTabSz="91440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source IP,port: B,80</a:t>
              </a:r>
            </a:p>
            <a:p>
              <a:pPr marL="0" marR="0" lvl="0" indent="0" defTabSz="91440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dest IP,port: A,9157</a:t>
              </a:r>
            </a:p>
          </p:txBody>
        </p:sp>
      </p:grpSp>
      <p:sp>
        <p:nvSpPr>
          <p:cNvPr id="188" name="Text Box 93"/>
          <p:cNvSpPr txBox="1">
            <a:spLocks noChangeArrowheads="1"/>
          </p:cNvSpPr>
          <p:nvPr/>
        </p:nvSpPr>
        <p:spPr bwMode="auto">
          <a:xfrm flipH="1">
            <a:off x="88899" y="4322762"/>
            <a:ext cx="1336676"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lnSpc>
                <a:spcPct val="80000"/>
              </a:lnSpc>
              <a:spcBef>
                <a:spcPct val="0"/>
              </a:spcBef>
              <a:spcAft>
                <a:spcPct val="0"/>
              </a:spcAft>
              <a:defRPr/>
            </a:pPr>
            <a:r>
              <a:rPr lang="en-US" sz="1800" dirty="0">
                <a:solidFill>
                  <a:srgbClr val="000000"/>
                </a:solidFill>
                <a:latin typeface="Gill Sans MT" charset="0"/>
              </a:rPr>
              <a:t>host: </a:t>
            </a:r>
          </a:p>
          <a:p>
            <a:pPr algn="ctr" eaLnBrk="0" fontAlgn="base" hangingPunct="0">
              <a:lnSpc>
                <a:spcPct val="80000"/>
              </a:lnSpc>
              <a:spcBef>
                <a:spcPct val="0"/>
              </a:spcBef>
              <a:spcAft>
                <a:spcPct val="0"/>
              </a:spcAft>
              <a:defRPr/>
            </a:pPr>
            <a:r>
              <a:rPr lang="en-US" sz="1800" dirty="0">
                <a:solidFill>
                  <a:srgbClr val="000000"/>
                </a:solidFill>
                <a:latin typeface="Gill Sans MT" charset="0"/>
              </a:rPr>
              <a:t>IP address A</a:t>
            </a:r>
          </a:p>
        </p:txBody>
      </p:sp>
      <p:sp>
        <p:nvSpPr>
          <p:cNvPr id="189" name="Text Box 94"/>
          <p:cNvSpPr txBox="1">
            <a:spLocks noChangeArrowheads="1"/>
          </p:cNvSpPr>
          <p:nvPr/>
        </p:nvSpPr>
        <p:spPr bwMode="auto">
          <a:xfrm flipH="1">
            <a:off x="7612941" y="3874120"/>
            <a:ext cx="1406525"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lnSpc>
                <a:spcPct val="80000"/>
              </a:lnSpc>
              <a:spcBef>
                <a:spcPct val="0"/>
              </a:spcBef>
              <a:spcAft>
                <a:spcPct val="0"/>
              </a:spcAft>
              <a:defRPr/>
            </a:pPr>
            <a:r>
              <a:rPr lang="en-US" sz="1800" dirty="0">
                <a:solidFill>
                  <a:srgbClr val="000000"/>
                </a:solidFill>
                <a:latin typeface="Gill Sans MT" charset="0"/>
              </a:rPr>
              <a:t>host: </a:t>
            </a:r>
          </a:p>
          <a:p>
            <a:pPr algn="ctr" eaLnBrk="0" fontAlgn="base" hangingPunct="0">
              <a:lnSpc>
                <a:spcPct val="80000"/>
              </a:lnSpc>
              <a:spcBef>
                <a:spcPct val="0"/>
              </a:spcBef>
              <a:spcAft>
                <a:spcPct val="0"/>
              </a:spcAft>
              <a:defRPr/>
            </a:pPr>
            <a:r>
              <a:rPr lang="en-US" sz="1800" dirty="0">
                <a:solidFill>
                  <a:srgbClr val="000000"/>
                </a:solidFill>
                <a:latin typeface="Gill Sans MT" charset="0"/>
              </a:rPr>
              <a:t>IP address C</a:t>
            </a:r>
          </a:p>
        </p:txBody>
      </p:sp>
      <p:sp>
        <p:nvSpPr>
          <p:cNvPr id="190" name="Line 96"/>
          <p:cNvSpPr>
            <a:spLocks noChangeShapeType="1"/>
          </p:cNvSpPr>
          <p:nvPr/>
        </p:nvSpPr>
        <p:spPr bwMode="auto">
          <a:xfrm>
            <a:off x="3354388" y="3049587"/>
            <a:ext cx="22336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91" name="Line 97"/>
          <p:cNvSpPr>
            <a:spLocks noChangeShapeType="1"/>
          </p:cNvSpPr>
          <p:nvPr/>
        </p:nvSpPr>
        <p:spPr bwMode="auto">
          <a:xfrm>
            <a:off x="3370263" y="2747962"/>
            <a:ext cx="22336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92" name="Text Box 26"/>
          <p:cNvSpPr txBox="1">
            <a:spLocks noChangeArrowheads="1"/>
          </p:cNvSpPr>
          <p:nvPr/>
        </p:nvSpPr>
        <p:spPr bwMode="auto">
          <a:xfrm>
            <a:off x="3757613" y="2413000"/>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network</a:t>
            </a:r>
          </a:p>
        </p:txBody>
      </p:sp>
      <p:sp>
        <p:nvSpPr>
          <p:cNvPr id="193" name="Line 99"/>
          <p:cNvSpPr>
            <a:spLocks noChangeShapeType="1"/>
          </p:cNvSpPr>
          <p:nvPr/>
        </p:nvSpPr>
        <p:spPr bwMode="auto">
          <a:xfrm>
            <a:off x="3373438" y="2425700"/>
            <a:ext cx="22336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94" name="Line 100"/>
          <p:cNvSpPr>
            <a:spLocks noChangeShapeType="1"/>
          </p:cNvSpPr>
          <p:nvPr/>
        </p:nvSpPr>
        <p:spPr bwMode="auto">
          <a:xfrm>
            <a:off x="3376613" y="2103437"/>
            <a:ext cx="22336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nvGrpSpPr>
          <p:cNvPr id="195" name="Group 101"/>
          <p:cNvGrpSpPr>
            <a:grpSpLocks/>
          </p:cNvGrpSpPr>
          <p:nvPr/>
        </p:nvGrpSpPr>
        <p:grpSpPr bwMode="auto">
          <a:xfrm>
            <a:off x="3552825" y="1965325"/>
            <a:ext cx="473075" cy="228600"/>
            <a:chOff x="1287" y="2524"/>
            <a:chExt cx="260" cy="100"/>
          </a:xfrm>
        </p:grpSpPr>
        <p:sp>
          <p:nvSpPr>
            <p:cNvPr id="196" name="Rectangle 102"/>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97" name="Rectangle 103"/>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98" name="Rectangle 104"/>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99" name="Rectangle 105"/>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200" name="Oval 106"/>
          <p:cNvSpPr>
            <a:spLocks noChangeArrowheads="1"/>
          </p:cNvSpPr>
          <p:nvPr/>
        </p:nvSpPr>
        <p:spPr bwMode="auto">
          <a:xfrm>
            <a:off x="4864100" y="1636712"/>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rPr>
              <a:t>P6</a:t>
            </a:r>
          </a:p>
        </p:txBody>
      </p:sp>
      <p:sp>
        <p:nvSpPr>
          <p:cNvPr id="201" name="Oval 112"/>
          <p:cNvSpPr>
            <a:spLocks noChangeArrowheads="1"/>
          </p:cNvSpPr>
          <p:nvPr/>
        </p:nvSpPr>
        <p:spPr bwMode="auto">
          <a:xfrm>
            <a:off x="4192588" y="1635125"/>
            <a:ext cx="598487"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rPr>
              <a:t>P5</a:t>
            </a:r>
          </a:p>
        </p:txBody>
      </p:sp>
      <p:grpSp>
        <p:nvGrpSpPr>
          <p:cNvPr id="202" name="Group 118"/>
          <p:cNvGrpSpPr>
            <a:grpSpLocks/>
          </p:cNvGrpSpPr>
          <p:nvPr/>
        </p:nvGrpSpPr>
        <p:grpSpPr bwMode="auto">
          <a:xfrm>
            <a:off x="4257675" y="1970087"/>
            <a:ext cx="473075" cy="228600"/>
            <a:chOff x="1287" y="2524"/>
            <a:chExt cx="260" cy="100"/>
          </a:xfrm>
        </p:grpSpPr>
        <p:sp>
          <p:nvSpPr>
            <p:cNvPr id="203" name="Rectangle 119"/>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04" name="Rectangle 120"/>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05" name="Rectangle 121"/>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06" name="Rectangle 122"/>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grpSp>
        <p:nvGrpSpPr>
          <p:cNvPr id="207" name="Group 123"/>
          <p:cNvGrpSpPr>
            <a:grpSpLocks/>
          </p:cNvGrpSpPr>
          <p:nvPr/>
        </p:nvGrpSpPr>
        <p:grpSpPr bwMode="auto">
          <a:xfrm>
            <a:off x="4929188" y="1974850"/>
            <a:ext cx="473075" cy="228600"/>
            <a:chOff x="1287" y="2524"/>
            <a:chExt cx="260" cy="100"/>
          </a:xfrm>
        </p:grpSpPr>
        <p:sp>
          <p:nvSpPr>
            <p:cNvPr id="208" name="Rectangle 124"/>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09" name="Rectangle 125"/>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10" name="Rectangle 126"/>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11" name="Rectangle 127"/>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212" name="Line 133"/>
          <p:cNvSpPr>
            <a:spLocks noChangeShapeType="1"/>
          </p:cNvSpPr>
          <p:nvPr/>
        </p:nvSpPr>
        <p:spPr bwMode="auto">
          <a:xfrm>
            <a:off x="6362700" y="3265487"/>
            <a:ext cx="163830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13" name="Line 134"/>
          <p:cNvSpPr>
            <a:spLocks noChangeShapeType="1"/>
          </p:cNvSpPr>
          <p:nvPr/>
        </p:nvSpPr>
        <p:spPr bwMode="auto">
          <a:xfrm>
            <a:off x="6353175" y="2970212"/>
            <a:ext cx="163830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14" name="Line 135"/>
          <p:cNvSpPr>
            <a:spLocks noChangeShapeType="1"/>
          </p:cNvSpPr>
          <p:nvPr/>
        </p:nvSpPr>
        <p:spPr bwMode="auto">
          <a:xfrm>
            <a:off x="6353175" y="2674937"/>
            <a:ext cx="163830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15" name="Line 136"/>
          <p:cNvSpPr>
            <a:spLocks noChangeShapeType="1"/>
          </p:cNvSpPr>
          <p:nvPr/>
        </p:nvSpPr>
        <p:spPr bwMode="auto">
          <a:xfrm>
            <a:off x="6353175" y="2370137"/>
            <a:ext cx="163830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nvGrpSpPr>
          <p:cNvPr id="216" name="Group 128"/>
          <p:cNvGrpSpPr>
            <a:grpSpLocks/>
          </p:cNvGrpSpPr>
          <p:nvPr/>
        </p:nvGrpSpPr>
        <p:grpSpPr bwMode="auto">
          <a:xfrm>
            <a:off x="6505575" y="2197100"/>
            <a:ext cx="473075" cy="228600"/>
            <a:chOff x="1287" y="2524"/>
            <a:chExt cx="260" cy="100"/>
          </a:xfrm>
        </p:grpSpPr>
        <p:sp>
          <p:nvSpPr>
            <p:cNvPr id="217" name="Rectangle 129"/>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18" name="Rectangle 130"/>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19" name="Rectangle 131"/>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20" name="Rectangle 132"/>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grpSp>
        <p:nvGrpSpPr>
          <p:cNvPr id="221" name="Group 137"/>
          <p:cNvGrpSpPr>
            <a:grpSpLocks/>
          </p:cNvGrpSpPr>
          <p:nvPr/>
        </p:nvGrpSpPr>
        <p:grpSpPr bwMode="auto">
          <a:xfrm>
            <a:off x="7300913" y="2187575"/>
            <a:ext cx="473075" cy="228600"/>
            <a:chOff x="1287" y="2524"/>
            <a:chExt cx="260" cy="100"/>
          </a:xfrm>
        </p:grpSpPr>
        <p:sp>
          <p:nvSpPr>
            <p:cNvPr id="222" name="Rectangle 138"/>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23" name="Rectangle 139"/>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24" name="Rectangle 140"/>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25" name="Rectangle 141"/>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226" name="Oval 143"/>
          <p:cNvSpPr>
            <a:spLocks noChangeArrowheads="1"/>
          </p:cNvSpPr>
          <p:nvPr/>
        </p:nvSpPr>
        <p:spPr bwMode="auto">
          <a:xfrm>
            <a:off x="7242175" y="1854200"/>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rPr>
              <a:t>P3</a:t>
            </a:r>
          </a:p>
        </p:txBody>
      </p:sp>
      <p:sp>
        <p:nvSpPr>
          <p:cNvPr id="227" name="Freeform 144"/>
          <p:cNvSpPr>
            <a:spLocks/>
          </p:cNvSpPr>
          <p:nvPr/>
        </p:nvSpPr>
        <p:spPr bwMode="auto">
          <a:xfrm>
            <a:off x="1493838" y="2057400"/>
            <a:ext cx="2695575" cy="2695575"/>
          </a:xfrm>
          <a:custGeom>
            <a:avLst/>
            <a:gdLst>
              <a:gd name="T0" fmla="*/ 0 w 1698"/>
              <a:gd name="T1" fmla="*/ 2147483647 h 1698"/>
              <a:gd name="T2" fmla="*/ 0 w 1698"/>
              <a:gd name="T3" fmla="*/ 2147483647 h 1698"/>
              <a:gd name="T4" fmla="*/ 2147483647 w 1698"/>
              <a:gd name="T5" fmla="*/ 2147483647 h 1698"/>
              <a:gd name="T6" fmla="*/ 2147483647 w 1698"/>
              <a:gd name="T7" fmla="*/ 2147483647 h 1698"/>
              <a:gd name="T8" fmla="*/ 2147483647 w 1698"/>
              <a:gd name="T9" fmla="*/ 0 h 16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 h="1698">
                <a:moveTo>
                  <a:pt x="0" y="131"/>
                </a:moveTo>
                <a:lnTo>
                  <a:pt x="0" y="1698"/>
                </a:lnTo>
                <a:lnTo>
                  <a:pt x="1698" y="1690"/>
                </a:lnTo>
                <a:lnTo>
                  <a:pt x="1691" y="148"/>
                </a:lnTo>
                <a:lnTo>
                  <a:pt x="1443" y="0"/>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8" name="Freeform 145"/>
          <p:cNvSpPr>
            <a:spLocks/>
          </p:cNvSpPr>
          <p:nvPr/>
        </p:nvSpPr>
        <p:spPr bwMode="auto">
          <a:xfrm>
            <a:off x="4479925" y="2089150"/>
            <a:ext cx="3089275" cy="3252787"/>
          </a:xfrm>
          <a:custGeom>
            <a:avLst/>
            <a:gdLst>
              <a:gd name="T0" fmla="*/ 0 w 1946"/>
              <a:gd name="T1" fmla="*/ 0 h 1801"/>
              <a:gd name="T2" fmla="*/ 0 w 1946"/>
              <a:gd name="T3" fmla="*/ 2147483647 h 1801"/>
              <a:gd name="T4" fmla="*/ 2147483647 w 1946"/>
              <a:gd name="T5" fmla="*/ 2147483647 h 1801"/>
              <a:gd name="T6" fmla="*/ 2147483647 w 1946"/>
              <a:gd name="T7" fmla="*/ 2147483647 h 18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6" h="1801">
                <a:moveTo>
                  <a:pt x="0" y="0"/>
                </a:moveTo>
                <a:lnTo>
                  <a:pt x="0" y="1801"/>
                </a:lnTo>
                <a:lnTo>
                  <a:pt x="1946" y="1794"/>
                </a:lnTo>
                <a:lnTo>
                  <a:pt x="1925" y="132"/>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9" name="Freeform 146"/>
          <p:cNvSpPr>
            <a:spLocks/>
          </p:cNvSpPr>
          <p:nvPr/>
        </p:nvSpPr>
        <p:spPr bwMode="auto">
          <a:xfrm>
            <a:off x="5138738" y="2078037"/>
            <a:ext cx="1609725" cy="2465388"/>
          </a:xfrm>
          <a:custGeom>
            <a:avLst/>
            <a:gdLst>
              <a:gd name="T0" fmla="*/ 0 w 1014"/>
              <a:gd name="T1" fmla="*/ 0 h 1480"/>
              <a:gd name="T2" fmla="*/ 0 w 1014"/>
              <a:gd name="T3" fmla="*/ 2147483647 h 1480"/>
              <a:gd name="T4" fmla="*/ 2147483647 w 1014"/>
              <a:gd name="T5" fmla="*/ 2147483647 h 1480"/>
              <a:gd name="T6" fmla="*/ 2147483647 w 1014"/>
              <a:gd name="T7" fmla="*/ 2147483647 h 1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14" h="1480">
                <a:moveTo>
                  <a:pt x="0" y="0"/>
                </a:moveTo>
                <a:lnTo>
                  <a:pt x="0" y="1480"/>
                </a:lnTo>
                <a:lnTo>
                  <a:pt x="1014" y="1480"/>
                </a:lnTo>
                <a:lnTo>
                  <a:pt x="1014" y="146"/>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230" name="Group 147"/>
          <p:cNvGrpSpPr>
            <a:grpSpLocks/>
          </p:cNvGrpSpPr>
          <p:nvPr/>
        </p:nvGrpSpPr>
        <p:grpSpPr bwMode="auto">
          <a:xfrm>
            <a:off x="5237163" y="4302125"/>
            <a:ext cx="2071687" cy="652462"/>
            <a:chOff x="2741" y="3750"/>
            <a:chExt cx="1305" cy="411"/>
          </a:xfrm>
        </p:grpSpPr>
        <p:sp>
          <p:nvSpPr>
            <p:cNvPr id="231" name="Rectangle 148"/>
            <p:cNvSpPr>
              <a:spLocks noChangeArrowheads="1"/>
            </p:cNvSpPr>
            <p:nvPr/>
          </p:nvSpPr>
          <p:spPr bwMode="auto">
            <a:xfrm>
              <a:off x="2859" y="3750"/>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32" name="Line 149"/>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33" name="Text Box 150"/>
            <p:cNvSpPr txBox="1">
              <a:spLocks noChangeArrowheads="1"/>
            </p:cNvSpPr>
            <p:nvPr/>
          </p:nvSpPr>
          <p:spPr bwMode="auto">
            <a:xfrm>
              <a:off x="2813" y="3875"/>
              <a:ext cx="1233"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defTabSz="91440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source </a:t>
              </a: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rPr>
                <a:t>IP,port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 C,5775</a:t>
              </a:r>
            </a:p>
            <a:p>
              <a:pPr marL="0" marR="0" lvl="0" indent="0" defTabSz="91440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rPr>
                <a:t>dest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 </a:t>
              </a: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rPr>
                <a:t>IP,port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 B,80</a:t>
              </a:r>
            </a:p>
          </p:txBody>
        </p:sp>
      </p:grpSp>
      <p:grpSp>
        <p:nvGrpSpPr>
          <p:cNvPr id="234" name="Group 151"/>
          <p:cNvGrpSpPr>
            <a:grpSpLocks/>
          </p:cNvGrpSpPr>
          <p:nvPr/>
        </p:nvGrpSpPr>
        <p:grpSpPr bwMode="auto">
          <a:xfrm>
            <a:off x="5307013" y="5091112"/>
            <a:ext cx="2063750" cy="661988"/>
            <a:chOff x="2741" y="3750"/>
            <a:chExt cx="1300" cy="417"/>
          </a:xfrm>
        </p:grpSpPr>
        <p:sp>
          <p:nvSpPr>
            <p:cNvPr id="235" name="Rectangle 152"/>
            <p:cNvSpPr>
              <a:spLocks noChangeArrowheads="1"/>
            </p:cNvSpPr>
            <p:nvPr/>
          </p:nvSpPr>
          <p:spPr bwMode="auto">
            <a:xfrm>
              <a:off x="2859" y="3750"/>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36" name="Line 153"/>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37" name="Text Box 154"/>
            <p:cNvSpPr txBox="1">
              <a:spLocks noChangeArrowheads="1"/>
            </p:cNvSpPr>
            <p:nvPr/>
          </p:nvSpPr>
          <p:spPr bwMode="auto">
            <a:xfrm>
              <a:off x="2813" y="3875"/>
              <a:ext cx="1228"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defTabSz="91440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source </a:t>
              </a: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rPr>
                <a:t>IP,port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 C,9157</a:t>
              </a:r>
            </a:p>
            <a:p>
              <a:pPr marL="0" marR="0" lvl="0" indent="0" defTabSz="91440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rPr>
                <a:t>dest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 </a:t>
              </a: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rPr>
                <a:t>IP,port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 B,80</a:t>
              </a:r>
            </a:p>
          </p:txBody>
        </p:sp>
      </p:grpSp>
      <p:sp>
        <p:nvSpPr>
          <p:cNvPr id="238" name="Text Box 155"/>
          <p:cNvSpPr txBox="1">
            <a:spLocks noChangeArrowheads="1"/>
          </p:cNvSpPr>
          <p:nvPr/>
        </p:nvSpPr>
        <p:spPr bwMode="auto">
          <a:xfrm>
            <a:off x="508000" y="5699125"/>
            <a:ext cx="485933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rPr>
              <a:t>three segments, all destined to IP address: B,</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rPr>
              <a:t> dest port: 80 are demultiplexed to </a:t>
            </a:r>
            <a:r>
              <a:rPr kumimoji="0" lang="en-US" sz="1600" b="0" i="1" u="none" strike="noStrike" kern="0" cap="none" spc="0" normalizeH="0" baseline="0" noProof="0">
                <a:ln>
                  <a:noFill/>
                </a:ln>
                <a:solidFill>
                  <a:srgbClr val="CC0000"/>
                </a:solidFill>
                <a:effectLst/>
                <a:uLnTx/>
                <a:uFillTx/>
                <a:latin typeface="Tahoma" charset="0"/>
                <a:ea typeface="ＭＳ Ｐゴシック" charset="0"/>
              </a:rPr>
              <a:t>different </a:t>
            </a:r>
            <a:r>
              <a:rPr kumimoji="0" lang="en-US" sz="1600" b="0" i="0" u="none" strike="noStrike" kern="0" cap="none" spc="0" normalizeH="0" baseline="0" noProof="0">
                <a:ln>
                  <a:noFill/>
                </a:ln>
                <a:solidFill>
                  <a:srgbClr val="CC0000"/>
                </a:solidFill>
                <a:effectLst/>
                <a:uLnTx/>
                <a:uFillTx/>
                <a:latin typeface="Tahoma" charset="0"/>
                <a:ea typeface="ＭＳ Ｐゴシック" charset="0"/>
              </a:rPr>
              <a:t>sockets</a:t>
            </a:r>
          </a:p>
        </p:txBody>
      </p:sp>
      <p:sp>
        <p:nvSpPr>
          <p:cNvPr id="239" name="Line 156"/>
          <p:cNvSpPr>
            <a:spLocks noChangeShapeType="1"/>
          </p:cNvSpPr>
          <p:nvPr/>
        </p:nvSpPr>
        <p:spPr bwMode="auto">
          <a:xfrm>
            <a:off x="3502025" y="5387975"/>
            <a:ext cx="285750"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240" name="Line 157"/>
          <p:cNvSpPr>
            <a:spLocks noChangeShapeType="1"/>
          </p:cNvSpPr>
          <p:nvPr/>
        </p:nvSpPr>
        <p:spPr bwMode="auto">
          <a:xfrm>
            <a:off x="6570663" y="4910137"/>
            <a:ext cx="285750"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241" name="Line 158"/>
          <p:cNvSpPr>
            <a:spLocks noChangeShapeType="1"/>
          </p:cNvSpPr>
          <p:nvPr/>
        </p:nvSpPr>
        <p:spPr bwMode="auto">
          <a:xfrm>
            <a:off x="6646863" y="5703887"/>
            <a:ext cx="285750"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242" name="Text Box 160"/>
          <p:cNvSpPr txBox="1">
            <a:spLocks noChangeArrowheads="1"/>
          </p:cNvSpPr>
          <p:nvPr/>
        </p:nvSpPr>
        <p:spPr bwMode="auto">
          <a:xfrm flipH="1">
            <a:off x="2728913" y="3465450"/>
            <a:ext cx="136525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lnSpc>
                <a:spcPct val="80000"/>
              </a:lnSpc>
              <a:spcBef>
                <a:spcPct val="0"/>
              </a:spcBef>
              <a:spcAft>
                <a:spcPct val="0"/>
              </a:spcAft>
              <a:defRPr/>
            </a:pPr>
            <a:r>
              <a:rPr lang="en-US" sz="1800" dirty="0">
                <a:solidFill>
                  <a:srgbClr val="000000"/>
                </a:solidFill>
                <a:latin typeface="Gill Sans MT" charset="0"/>
              </a:rPr>
              <a:t>server: </a:t>
            </a:r>
          </a:p>
          <a:p>
            <a:pPr algn="ctr" eaLnBrk="0" fontAlgn="base" hangingPunct="0">
              <a:lnSpc>
                <a:spcPct val="80000"/>
              </a:lnSpc>
              <a:spcBef>
                <a:spcPct val="0"/>
              </a:spcBef>
              <a:spcAft>
                <a:spcPct val="0"/>
              </a:spcAft>
              <a:defRPr/>
            </a:pPr>
            <a:r>
              <a:rPr lang="en-US" sz="1800" dirty="0">
                <a:solidFill>
                  <a:srgbClr val="000000"/>
                </a:solidFill>
                <a:latin typeface="Gill Sans MT" charset="0"/>
              </a:rPr>
              <a:t>IP address B</a:t>
            </a:r>
          </a:p>
        </p:txBody>
      </p:sp>
      <p:grpSp>
        <p:nvGrpSpPr>
          <p:cNvPr id="243" name="Group 161"/>
          <p:cNvGrpSpPr>
            <a:grpSpLocks/>
          </p:cNvGrpSpPr>
          <p:nvPr/>
        </p:nvGrpSpPr>
        <p:grpSpPr bwMode="auto">
          <a:xfrm>
            <a:off x="2820988" y="2809875"/>
            <a:ext cx="358775" cy="704850"/>
            <a:chOff x="4140" y="429"/>
            <a:chExt cx="1425" cy="2396"/>
          </a:xfrm>
        </p:grpSpPr>
        <p:sp>
          <p:nvSpPr>
            <p:cNvPr id="244" name="Freeform 162"/>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45" name="Rectangle 163"/>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46" name="Freeform 164"/>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47" name="Freeform 165"/>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48" name="Rectangle 166"/>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nvGrpSpPr>
            <p:cNvPr id="249" name="Group 167"/>
            <p:cNvGrpSpPr>
              <a:grpSpLocks/>
            </p:cNvGrpSpPr>
            <p:nvPr/>
          </p:nvGrpSpPr>
          <p:grpSpPr bwMode="auto">
            <a:xfrm>
              <a:off x="4749" y="668"/>
              <a:ext cx="581" cy="145"/>
              <a:chOff x="614" y="2568"/>
              <a:chExt cx="725" cy="139"/>
            </a:xfrm>
          </p:grpSpPr>
          <p:sp>
            <p:nvSpPr>
              <p:cNvPr id="274" name="AutoShape 168"/>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75" name="AutoShape 169"/>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250" name="Rectangle 170"/>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nvGrpSpPr>
            <p:cNvPr id="251" name="Group 171"/>
            <p:cNvGrpSpPr>
              <a:grpSpLocks/>
            </p:cNvGrpSpPr>
            <p:nvPr/>
          </p:nvGrpSpPr>
          <p:grpSpPr bwMode="auto">
            <a:xfrm>
              <a:off x="4747" y="994"/>
              <a:ext cx="581" cy="134"/>
              <a:chOff x="614" y="2568"/>
              <a:chExt cx="725" cy="139"/>
            </a:xfrm>
          </p:grpSpPr>
          <p:sp>
            <p:nvSpPr>
              <p:cNvPr id="272" name="AutoShape 172"/>
              <p:cNvSpPr>
                <a:spLocks noChangeArrowheads="1"/>
              </p:cNvSpPr>
              <p:nvPr/>
            </p:nvSpPr>
            <p:spPr bwMode="auto">
              <a:xfrm>
                <a:off x="612" y="2570"/>
                <a:ext cx="724" cy="157"/>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73" name="AutoShape 173"/>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252" name="Rectangle 174"/>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53" name="Rectangle 175"/>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nvGrpSpPr>
            <p:cNvPr id="254" name="Group 176"/>
            <p:cNvGrpSpPr>
              <a:grpSpLocks/>
            </p:cNvGrpSpPr>
            <p:nvPr/>
          </p:nvGrpSpPr>
          <p:grpSpPr bwMode="auto">
            <a:xfrm>
              <a:off x="4735" y="1627"/>
              <a:ext cx="582" cy="151"/>
              <a:chOff x="614" y="2568"/>
              <a:chExt cx="725" cy="139"/>
            </a:xfrm>
          </p:grpSpPr>
          <p:sp>
            <p:nvSpPr>
              <p:cNvPr id="270" name="AutoShape 177"/>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71" name="AutoShape 178"/>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255" name="Freeform 179"/>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256" name="Group 180"/>
            <p:cNvGrpSpPr>
              <a:grpSpLocks/>
            </p:cNvGrpSpPr>
            <p:nvPr/>
          </p:nvGrpSpPr>
          <p:grpSpPr bwMode="auto">
            <a:xfrm>
              <a:off x="4739" y="1327"/>
              <a:ext cx="582" cy="139"/>
              <a:chOff x="614" y="2568"/>
              <a:chExt cx="725" cy="139"/>
            </a:xfrm>
          </p:grpSpPr>
          <p:sp>
            <p:nvSpPr>
              <p:cNvPr id="268" name="AutoShape 181"/>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69" name="AutoShape 182"/>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257" name="Rectangle 183"/>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58" name="Freeform 184"/>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59" name="Freeform 185"/>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60" name="Oval 186"/>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61" name="Freeform 187"/>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62" name="AutoShape 188"/>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63" name="AutoShape 189"/>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64" name="Oval 190"/>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65" name="Oval 191"/>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66" name="Oval 192"/>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67" name="Rectangle 193"/>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grpSp>
        <p:nvGrpSpPr>
          <p:cNvPr id="276" name="Group 194"/>
          <p:cNvGrpSpPr>
            <a:grpSpLocks/>
          </p:cNvGrpSpPr>
          <p:nvPr/>
        </p:nvGrpSpPr>
        <p:grpSpPr bwMode="auto">
          <a:xfrm>
            <a:off x="-44450" y="3230562"/>
            <a:ext cx="711200" cy="669925"/>
            <a:chOff x="-44" y="1473"/>
            <a:chExt cx="981" cy="1105"/>
          </a:xfrm>
        </p:grpSpPr>
        <p:pic>
          <p:nvPicPr>
            <p:cNvPr id="277" name="Picture 19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 name="Freeform 19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grpSp>
        <p:nvGrpSpPr>
          <p:cNvPr id="279" name="Group 197"/>
          <p:cNvGrpSpPr>
            <a:grpSpLocks/>
          </p:cNvGrpSpPr>
          <p:nvPr/>
        </p:nvGrpSpPr>
        <p:grpSpPr bwMode="auto">
          <a:xfrm flipH="1">
            <a:off x="8258175" y="3146425"/>
            <a:ext cx="711200" cy="669925"/>
            <a:chOff x="-44" y="1473"/>
            <a:chExt cx="981" cy="1105"/>
          </a:xfrm>
        </p:grpSpPr>
        <p:pic>
          <p:nvPicPr>
            <p:cNvPr id="280" name="Picture 19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 name="Freeform 199"/>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Tree>
    <p:extLst>
      <p:ext uri="{BB962C8B-B14F-4D97-AF65-F5344CB8AC3E}">
        <p14:creationId xmlns:p14="http://schemas.microsoft.com/office/powerpoint/2010/main" val="138102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9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9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9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0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0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0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0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1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1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1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1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1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2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2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4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4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7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7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22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8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8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3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22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230"/>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40"/>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228"/>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23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41"/>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9" presetClass="entr" presetSubtype="0" fill="hold" grpId="0" nodeType="clickEffect">
                                  <p:stCondLst>
                                    <p:cond delay="0"/>
                                  </p:stCondLst>
                                  <p:childTnLst>
                                    <p:set>
                                      <p:cBhvr>
                                        <p:cTn id="150" dur="1" fill="hold">
                                          <p:stCondLst>
                                            <p:cond delay="0"/>
                                          </p:stCondLst>
                                        </p:cTn>
                                        <p:tgtEl>
                                          <p:spTgt spid="238"/>
                                        </p:tgtEl>
                                        <p:attrNameLst>
                                          <p:attrName>style.visibility</p:attrName>
                                        </p:attrNameLst>
                                      </p:cBhvr>
                                      <p:to>
                                        <p:strVal val="visible"/>
                                      </p:to>
                                    </p:set>
                                    <p:animEffect transition="in" filter="dissolve">
                                      <p:cBhvr>
                                        <p:cTn id="151" dur="500"/>
                                        <p:tgtEl>
                                          <p:spTgt spid="238"/>
                                        </p:tgtEl>
                                      </p:cBhvr>
                                    </p:animEffect>
                                  </p:childTnLst>
                                </p:cTn>
                              </p:par>
                              <p:par>
                                <p:cTn id="152" presetID="9" presetClass="entr" presetSubtype="0" fill="hold" nodeType="withEffect">
                                  <p:stCondLst>
                                    <p:cond delay="0"/>
                                  </p:stCondLst>
                                  <p:childTnLst>
                                    <p:set>
                                      <p:cBhvr>
                                        <p:cTn id="153" dur="1" fill="hold">
                                          <p:stCondLst>
                                            <p:cond delay="0"/>
                                          </p:stCondLst>
                                        </p:cTn>
                                        <p:tgtEl>
                                          <p:spTgt spid="239"/>
                                        </p:tgtEl>
                                        <p:attrNameLst>
                                          <p:attrName>style.visibility</p:attrName>
                                        </p:attrNameLst>
                                      </p:cBhvr>
                                      <p:to>
                                        <p:strVal val="visible"/>
                                      </p:to>
                                    </p:set>
                                    <p:animEffect transition="in" filter="dissolve">
                                      <p:cBhvr>
                                        <p:cTn id="154" dur="500"/>
                                        <p:tgtEl>
                                          <p:spTgt spid="239"/>
                                        </p:tgtEl>
                                      </p:cBhvr>
                                    </p:animEffect>
                                  </p:childTnLst>
                                </p:cTn>
                              </p:par>
                              <p:par>
                                <p:cTn id="155" presetID="9" presetClass="entr" presetSubtype="0" fill="hold" nodeType="withEffect">
                                  <p:stCondLst>
                                    <p:cond delay="0"/>
                                  </p:stCondLst>
                                  <p:childTnLst>
                                    <p:set>
                                      <p:cBhvr>
                                        <p:cTn id="156" dur="1" fill="hold">
                                          <p:stCondLst>
                                            <p:cond delay="0"/>
                                          </p:stCondLst>
                                        </p:cTn>
                                        <p:tgtEl>
                                          <p:spTgt spid="240"/>
                                        </p:tgtEl>
                                        <p:attrNameLst>
                                          <p:attrName>style.visibility</p:attrName>
                                        </p:attrNameLst>
                                      </p:cBhvr>
                                      <p:to>
                                        <p:strVal val="visible"/>
                                      </p:to>
                                    </p:set>
                                    <p:animEffect transition="in" filter="dissolve">
                                      <p:cBhvr>
                                        <p:cTn id="157" dur="500"/>
                                        <p:tgtEl>
                                          <p:spTgt spid="240"/>
                                        </p:tgtEl>
                                      </p:cBhvr>
                                    </p:animEffect>
                                  </p:childTnLst>
                                </p:cTn>
                              </p:par>
                              <p:par>
                                <p:cTn id="158" presetID="9" presetClass="entr" presetSubtype="0" fill="hold" nodeType="withEffect">
                                  <p:stCondLst>
                                    <p:cond delay="0"/>
                                  </p:stCondLst>
                                  <p:childTnLst>
                                    <p:set>
                                      <p:cBhvr>
                                        <p:cTn id="159" dur="1" fill="hold">
                                          <p:stCondLst>
                                            <p:cond delay="0"/>
                                          </p:stCondLst>
                                        </p:cTn>
                                        <p:tgtEl>
                                          <p:spTgt spid="241"/>
                                        </p:tgtEl>
                                        <p:attrNameLst>
                                          <p:attrName>style.visibility</p:attrName>
                                        </p:attrNameLst>
                                      </p:cBhvr>
                                      <p:to>
                                        <p:strVal val="visible"/>
                                      </p:to>
                                    </p:set>
                                    <p:animEffect transition="in" filter="dissolve">
                                      <p:cBhvr>
                                        <p:cTn id="160"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6" grpId="0" animBg="1"/>
      <p:bldP spid="147" grpId="0" animBg="1"/>
      <p:bldP spid="148" grpId="0" animBg="1"/>
      <p:bldP spid="149" grpId="0" animBg="1"/>
      <p:bldP spid="150" grpId="0"/>
      <p:bldP spid="151" grpId="0" animBg="1"/>
      <p:bldP spid="152" grpId="0" animBg="1"/>
      <p:bldP spid="153" grpId="0" animBg="1"/>
      <p:bldP spid="154" grpId="0"/>
      <p:bldP spid="155" grpId="0"/>
      <p:bldP spid="156" grpId="0"/>
      <p:bldP spid="157" grpId="0"/>
      <p:bldP spid="158" grpId="0" animBg="1"/>
      <p:bldP spid="164" grpId="0" animBg="1"/>
      <p:bldP spid="165" grpId="0" animBg="1"/>
      <p:bldP spid="166" grpId="0"/>
      <p:bldP spid="167" grpId="0"/>
      <p:bldP spid="168" grpId="0"/>
      <p:bldP spid="169" grpId="0"/>
      <p:bldP spid="170" grpId="0" animBg="1"/>
      <p:bldP spid="171" grpId="0" animBg="1"/>
      <p:bldP spid="172" grpId="0" animBg="1"/>
      <p:bldP spid="173" grpId="0"/>
      <p:bldP spid="174" grpId="0"/>
      <p:bldP spid="175" grpId="0"/>
      <p:bldP spid="176" grpId="0"/>
      <p:bldP spid="177" grpId="0"/>
      <p:bldP spid="178" grpId="0" animBg="1"/>
      <p:bldP spid="179" grpId="0" animBg="1"/>
      <p:bldP spid="188" grpId="0"/>
      <p:bldP spid="189" grpId="0"/>
      <p:bldP spid="190" grpId="0" animBg="1"/>
      <p:bldP spid="191" grpId="0" animBg="1"/>
      <p:bldP spid="192" grpId="0"/>
      <p:bldP spid="193" grpId="0" animBg="1"/>
      <p:bldP spid="194" grpId="0" animBg="1"/>
      <p:bldP spid="200" grpId="0" animBg="1"/>
      <p:bldP spid="201" grpId="0" animBg="1"/>
      <p:bldP spid="212" grpId="0" animBg="1"/>
      <p:bldP spid="213" grpId="0" animBg="1"/>
      <p:bldP spid="214" grpId="0" animBg="1"/>
      <p:bldP spid="215" grpId="0" animBg="1"/>
      <p:bldP spid="226" grpId="0" animBg="1"/>
      <p:bldP spid="227" grpId="0" animBg="1"/>
      <p:bldP spid="228" grpId="0" animBg="1"/>
      <p:bldP spid="229" grpId="0" animBg="1"/>
      <p:bldP spid="238" grpId="0"/>
      <p:bldP spid="239" grpId="0" animBg="1"/>
      <p:bldP spid="240" grpId="0" animBg="1"/>
      <p:bldP spid="241" grpId="0" animBg="1"/>
      <p:bldP spid="2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Connectionless Transport - UDP</a:t>
            </a:r>
          </a:p>
        </p:txBody>
      </p:sp>
      <p:sp>
        <p:nvSpPr>
          <p:cNvPr id="3" name="Content Placeholder 2"/>
          <p:cNvSpPr>
            <a:spLocks noGrp="1"/>
          </p:cNvSpPr>
          <p:nvPr>
            <p:ph idx="1"/>
          </p:nvPr>
        </p:nvSpPr>
        <p:spPr/>
        <p:txBody>
          <a:bodyPr/>
          <a:lstStyle/>
          <a:p>
            <a:pPr algn="just"/>
            <a:r>
              <a:rPr lang="en-US" dirty="0">
                <a:solidFill>
                  <a:srgbClr val="FF0000"/>
                </a:solidFill>
              </a:rPr>
              <a:t>U</a:t>
            </a:r>
            <a:r>
              <a:rPr lang="en-US" dirty="0"/>
              <a:t>ser </a:t>
            </a:r>
            <a:r>
              <a:rPr lang="en-US" dirty="0">
                <a:solidFill>
                  <a:srgbClr val="FF0000"/>
                </a:solidFill>
              </a:rPr>
              <a:t>D</a:t>
            </a:r>
            <a:r>
              <a:rPr lang="en-US" dirty="0"/>
              <a:t>atagram </a:t>
            </a:r>
            <a:r>
              <a:rPr lang="en-US" dirty="0">
                <a:solidFill>
                  <a:srgbClr val="FF0000"/>
                </a:solidFill>
              </a:rPr>
              <a:t>P</a:t>
            </a:r>
            <a:r>
              <a:rPr lang="en-US" dirty="0"/>
              <a:t>rotocol – Transport layer protocol.</a:t>
            </a:r>
          </a:p>
          <a:p>
            <a:pPr algn="just"/>
            <a:r>
              <a:rPr lang="en-US" dirty="0"/>
              <a:t>It takes message from application process, attach </a:t>
            </a:r>
            <a:r>
              <a:rPr lang="en-US" dirty="0">
                <a:solidFill>
                  <a:srgbClr val="FF0000"/>
                </a:solidFill>
              </a:rPr>
              <a:t>source &amp; </a:t>
            </a:r>
            <a:r>
              <a:rPr lang="en-US" dirty="0" err="1">
                <a:solidFill>
                  <a:srgbClr val="FF0000"/>
                </a:solidFill>
              </a:rPr>
              <a:t>dest</a:t>
            </a:r>
            <a:r>
              <a:rPr lang="en-US" dirty="0">
                <a:solidFill>
                  <a:srgbClr val="FF0000"/>
                </a:solidFill>
              </a:rPr>
              <a:t>. port#</a:t>
            </a:r>
            <a:r>
              <a:rPr lang="en-US" dirty="0"/>
              <a:t> for </a:t>
            </a:r>
            <a:r>
              <a:rPr lang="en-US" dirty="0">
                <a:solidFill>
                  <a:srgbClr val="FF0000"/>
                </a:solidFill>
              </a:rPr>
              <a:t>Multiplexing/Demultiplexing </a:t>
            </a:r>
            <a:r>
              <a:rPr lang="en-US" dirty="0"/>
              <a:t>then pass to network layer.</a:t>
            </a:r>
          </a:p>
          <a:p>
            <a:pPr algn="just"/>
            <a:r>
              <a:rPr lang="en-US" dirty="0"/>
              <a:t>Making best effort to deliver the segment.</a:t>
            </a:r>
          </a:p>
          <a:p>
            <a:pPr algn="just"/>
            <a:r>
              <a:rPr lang="en-US" dirty="0"/>
              <a:t>No handshaking between sender and receiver in transport layer.</a:t>
            </a:r>
          </a:p>
          <a:p>
            <a:pPr algn="just"/>
            <a:r>
              <a:rPr lang="en-US" dirty="0"/>
              <a:t>So, that UDP is connectionless protocol. E.g. DNS, SNMP, RIP</a:t>
            </a:r>
          </a:p>
          <a:p>
            <a:pPr algn="just"/>
            <a:r>
              <a:rPr lang="en-US" dirty="0"/>
              <a:t>UDP used in streaming multimedia apps (loss tolerant, rate sensitive).</a:t>
            </a:r>
          </a:p>
          <a:p>
            <a:pPr algn="just"/>
            <a:endParaRPr lang="en-US" dirty="0"/>
          </a:p>
          <a:p>
            <a:pPr algn="just"/>
            <a:endParaRPr lang="en-US" dirty="0"/>
          </a:p>
        </p:txBody>
      </p:sp>
      <p:pic>
        <p:nvPicPr>
          <p:cNvPr id="4" name="Picture 3"/>
          <p:cNvPicPr>
            <a:picLocks noChangeAspect="1"/>
          </p:cNvPicPr>
          <p:nvPr/>
        </p:nvPicPr>
        <p:blipFill rotWithShape="1">
          <a:blip r:embed="rId2"/>
          <a:srcRect l="4445" t="3125" r="4445" b="6250"/>
          <a:stretch/>
        </p:blipFill>
        <p:spPr>
          <a:xfrm>
            <a:off x="2412558" y="4478274"/>
            <a:ext cx="5436042" cy="1922526"/>
          </a:xfrm>
          <a:prstGeom prst="rect">
            <a:avLst/>
          </a:prstGeom>
        </p:spPr>
      </p:pic>
    </p:spTree>
    <p:extLst>
      <p:ext uri="{BB962C8B-B14F-4D97-AF65-F5344CB8AC3E}">
        <p14:creationId xmlns:p14="http://schemas.microsoft.com/office/powerpoint/2010/main" val="143882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UDP Segment - Header</a:t>
            </a:r>
          </a:p>
        </p:txBody>
      </p:sp>
      <p:sp>
        <p:nvSpPr>
          <p:cNvPr id="3" name="Content Placeholder 2"/>
          <p:cNvSpPr>
            <a:spLocks noGrp="1"/>
          </p:cNvSpPr>
          <p:nvPr>
            <p:ph idx="1"/>
          </p:nvPr>
        </p:nvSpPr>
        <p:spPr/>
        <p:txBody>
          <a:bodyPr/>
          <a:lstStyle/>
          <a:p>
            <a:endParaRPr lang="en-US" dirty="0">
              <a:latin typeface="+mn-lt"/>
            </a:endParaRPr>
          </a:p>
        </p:txBody>
      </p:sp>
      <p:sp>
        <p:nvSpPr>
          <p:cNvPr id="56" name="Rectangle 7"/>
          <p:cNvSpPr>
            <a:spLocks noChangeArrowheads="1"/>
          </p:cNvSpPr>
          <p:nvPr/>
        </p:nvSpPr>
        <p:spPr bwMode="auto">
          <a:xfrm>
            <a:off x="714375" y="1852613"/>
            <a:ext cx="3324225" cy="3200400"/>
          </a:xfrm>
          <a:prstGeom prst="rect">
            <a:avLst/>
          </a:prstGeom>
          <a:solidFill>
            <a:srgbClr val="00009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a:solidFill>
                <a:srgbClr val="000000"/>
              </a:solidFill>
              <a:ea typeface="ＭＳ Ｐゴシック" charset="0"/>
            </a:endParaRPr>
          </a:p>
        </p:txBody>
      </p:sp>
      <p:sp>
        <p:nvSpPr>
          <p:cNvPr id="57" name="Rectangle 8"/>
          <p:cNvSpPr>
            <a:spLocks noChangeArrowheads="1"/>
          </p:cNvSpPr>
          <p:nvPr/>
        </p:nvSpPr>
        <p:spPr bwMode="auto">
          <a:xfrm>
            <a:off x="638175" y="1947863"/>
            <a:ext cx="3324225" cy="320040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58" name="Text Box 9"/>
          <p:cNvSpPr txBox="1">
            <a:spLocks noChangeArrowheads="1"/>
          </p:cNvSpPr>
          <p:nvPr/>
        </p:nvSpPr>
        <p:spPr bwMode="auto">
          <a:xfrm>
            <a:off x="743004" y="1960563"/>
            <a:ext cx="143340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mn-lt"/>
                <a:ea typeface="ＭＳ Ｐゴシック" charset="0"/>
              </a:rPr>
              <a:t>source port #</a:t>
            </a:r>
            <a:endParaRPr kumimoji="0" lang="en-US" sz="2400" b="0" i="0" u="none" strike="noStrike" kern="0" cap="none" spc="0" normalizeH="0" baseline="0" noProof="0">
              <a:ln>
                <a:noFill/>
              </a:ln>
              <a:solidFill>
                <a:srgbClr val="000000"/>
              </a:solidFill>
              <a:effectLst/>
              <a:uLnTx/>
              <a:uFillTx/>
              <a:latin typeface="+mn-lt"/>
              <a:ea typeface="ＭＳ Ｐゴシック" charset="0"/>
            </a:endParaRPr>
          </a:p>
        </p:txBody>
      </p:sp>
      <p:sp>
        <p:nvSpPr>
          <p:cNvPr id="59" name="Text Box 10"/>
          <p:cNvSpPr txBox="1">
            <a:spLocks noChangeArrowheads="1"/>
          </p:cNvSpPr>
          <p:nvPr/>
        </p:nvSpPr>
        <p:spPr bwMode="auto">
          <a:xfrm>
            <a:off x="2522875" y="1960563"/>
            <a:ext cx="121058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mn-lt"/>
                <a:ea typeface="ＭＳ Ｐゴシック" charset="0"/>
              </a:rPr>
              <a:t>dest port #</a:t>
            </a:r>
          </a:p>
        </p:txBody>
      </p:sp>
      <p:sp>
        <p:nvSpPr>
          <p:cNvPr id="60" name="Line 11"/>
          <p:cNvSpPr>
            <a:spLocks noChangeShapeType="1"/>
          </p:cNvSpPr>
          <p:nvPr/>
        </p:nvSpPr>
        <p:spPr bwMode="auto">
          <a:xfrm flipV="1">
            <a:off x="628650" y="2347913"/>
            <a:ext cx="3328988"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endParaRPr>
          </a:p>
        </p:txBody>
      </p:sp>
      <p:sp>
        <p:nvSpPr>
          <p:cNvPr id="61" name="Line 12"/>
          <p:cNvSpPr>
            <a:spLocks noChangeShapeType="1"/>
          </p:cNvSpPr>
          <p:nvPr/>
        </p:nvSpPr>
        <p:spPr bwMode="auto">
          <a:xfrm flipV="1">
            <a:off x="619125" y="2747963"/>
            <a:ext cx="332422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endParaRPr>
          </a:p>
        </p:txBody>
      </p:sp>
      <p:sp>
        <p:nvSpPr>
          <p:cNvPr id="62" name="Line 13"/>
          <p:cNvSpPr>
            <a:spLocks noChangeShapeType="1"/>
          </p:cNvSpPr>
          <p:nvPr/>
        </p:nvSpPr>
        <p:spPr bwMode="auto">
          <a:xfrm flipV="1">
            <a:off x="2276475" y="1947863"/>
            <a:ext cx="0" cy="3952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endParaRPr>
          </a:p>
        </p:txBody>
      </p:sp>
      <p:sp>
        <p:nvSpPr>
          <p:cNvPr id="63" name="Text Box 14"/>
          <p:cNvSpPr txBox="1">
            <a:spLocks noChangeArrowheads="1"/>
          </p:cNvSpPr>
          <p:nvPr/>
        </p:nvSpPr>
        <p:spPr bwMode="auto">
          <a:xfrm>
            <a:off x="1810875" y="1482725"/>
            <a:ext cx="883575"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mn-lt"/>
                <a:ea typeface="ＭＳ Ｐゴシック" charset="0"/>
              </a:rPr>
              <a:t>32 bits</a:t>
            </a:r>
          </a:p>
        </p:txBody>
      </p:sp>
      <p:sp>
        <p:nvSpPr>
          <p:cNvPr id="64" name="Line 15"/>
          <p:cNvSpPr>
            <a:spLocks noChangeShapeType="1"/>
          </p:cNvSpPr>
          <p:nvPr/>
        </p:nvSpPr>
        <p:spPr bwMode="auto">
          <a:xfrm>
            <a:off x="2733675" y="1714500"/>
            <a:ext cx="1200150" cy="4763"/>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endParaRPr>
          </a:p>
        </p:txBody>
      </p:sp>
      <p:sp>
        <p:nvSpPr>
          <p:cNvPr id="65" name="Line 16"/>
          <p:cNvSpPr>
            <a:spLocks noChangeShapeType="1"/>
          </p:cNvSpPr>
          <p:nvPr/>
        </p:nvSpPr>
        <p:spPr bwMode="auto">
          <a:xfrm rot="10800000">
            <a:off x="623888" y="1724025"/>
            <a:ext cx="1128712"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endParaRPr>
          </a:p>
        </p:txBody>
      </p:sp>
      <p:sp>
        <p:nvSpPr>
          <p:cNvPr id="66" name="Text Box 17"/>
          <p:cNvSpPr txBox="1">
            <a:spLocks noChangeArrowheads="1"/>
          </p:cNvSpPr>
          <p:nvPr/>
        </p:nvSpPr>
        <p:spPr bwMode="auto">
          <a:xfrm>
            <a:off x="1481138" y="3306763"/>
            <a:ext cx="1389062"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mn-lt"/>
                <a:ea typeface="ＭＳ Ｐゴシック" charset="0"/>
              </a:rPr>
              <a:t>application</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mn-lt"/>
                <a:ea typeface="ＭＳ Ｐゴシック" charset="0"/>
              </a:rPr>
              <a:t>data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mn-lt"/>
                <a:ea typeface="ＭＳ Ｐゴシック" charset="0"/>
              </a:rPr>
              <a:t>(payload)</a:t>
            </a:r>
            <a:endParaRPr kumimoji="0" lang="en-US" sz="2400" b="0" i="0" u="none" strike="noStrike" kern="0" cap="none" spc="0" normalizeH="0" baseline="0" noProof="0">
              <a:ln>
                <a:noFill/>
              </a:ln>
              <a:solidFill>
                <a:srgbClr val="000000"/>
              </a:solidFill>
              <a:effectLst/>
              <a:uLnTx/>
              <a:uFillTx/>
              <a:latin typeface="+mn-lt"/>
              <a:ea typeface="ＭＳ Ｐゴシック" charset="0"/>
            </a:endParaRPr>
          </a:p>
        </p:txBody>
      </p:sp>
      <p:sp>
        <p:nvSpPr>
          <p:cNvPr id="67" name="Text Box 19"/>
          <p:cNvSpPr txBox="1">
            <a:spLocks noChangeArrowheads="1"/>
          </p:cNvSpPr>
          <p:nvPr/>
        </p:nvSpPr>
        <p:spPr bwMode="auto">
          <a:xfrm>
            <a:off x="1148013" y="5222875"/>
            <a:ext cx="237757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mn-lt"/>
                <a:ea typeface="ＭＳ Ｐゴシック" charset="0"/>
              </a:rPr>
              <a:t>UDP segment format</a:t>
            </a:r>
            <a:endParaRPr kumimoji="0" lang="en-US" sz="2400" b="0" i="0" u="none" strike="noStrike" kern="0" cap="none" spc="0" normalizeH="0" baseline="0" noProof="0">
              <a:ln>
                <a:noFill/>
              </a:ln>
              <a:solidFill>
                <a:srgbClr val="000000"/>
              </a:solidFill>
              <a:effectLst/>
              <a:uLnTx/>
              <a:uFillTx/>
              <a:latin typeface="+mn-lt"/>
              <a:ea typeface="ＭＳ Ｐゴシック" charset="0"/>
            </a:endParaRPr>
          </a:p>
        </p:txBody>
      </p:sp>
      <p:sp>
        <p:nvSpPr>
          <p:cNvPr id="68" name="Line 20"/>
          <p:cNvSpPr>
            <a:spLocks noChangeShapeType="1"/>
          </p:cNvSpPr>
          <p:nvPr/>
        </p:nvSpPr>
        <p:spPr bwMode="auto">
          <a:xfrm flipV="1">
            <a:off x="2276475" y="2357438"/>
            <a:ext cx="0" cy="3952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endParaRPr>
          </a:p>
        </p:txBody>
      </p:sp>
      <p:sp>
        <p:nvSpPr>
          <p:cNvPr id="69" name="Text Box 22"/>
          <p:cNvSpPr txBox="1">
            <a:spLocks noChangeArrowheads="1"/>
          </p:cNvSpPr>
          <p:nvPr/>
        </p:nvSpPr>
        <p:spPr bwMode="auto">
          <a:xfrm>
            <a:off x="1036663" y="2351088"/>
            <a:ext cx="782587"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mn-lt"/>
                <a:ea typeface="ＭＳ Ｐゴシック" charset="0"/>
              </a:rPr>
              <a:t>length</a:t>
            </a:r>
            <a:endParaRPr kumimoji="0" lang="en-US" sz="2400" b="0" i="0" u="none" strike="noStrike" kern="0" cap="none" spc="0" normalizeH="0" baseline="0" noProof="0">
              <a:ln>
                <a:noFill/>
              </a:ln>
              <a:solidFill>
                <a:srgbClr val="000000"/>
              </a:solidFill>
              <a:effectLst/>
              <a:uLnTx/>
              <a:uFillTx/>
              <a:latin typeface="+mn-lt"/>
              <a:ea typeface="ＭＳ Ｐゴシック" charset="0"/>
            </a:endParaRPr>
          </a:p>
        </p:txBody>
      </p:sp>
      <p:sp>
        <p:nvSpPr>
          <p:cNvPr id="70" name="Text Box 23"/>
          <p:cNvSpPr txBox="1">
            <a:spLocks noChangeArrowheads="1"/>
          </p:cNvSpPr>
          <p:nvPr/>
        </p:nvSpPr>
        <p:spPr bwMode="auto">
          <a:xfrm>
            <a:off x="2596349" y="2341563"/>
            <a:ext cx="111761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mn-lt"/>
                <a:ea typeface="ＭＳ Ｐゴシック" charset="0"/>
              </a:rPr>
              <a:t>checksum</a:t>
            </a:r>
            <a:endParaRPr kumimoji="0" lang="en-US" sz="2400" b="0" i="0" u="none" strike="noStrike" kern="0" cap="none" spc="0" normalizeH="0" baseline="0" noProof="0">
              <a:ln>
                <a:noFill/>
              </a:ln>
              <a:solidFill>
                <a:srgbClr val="000000"/>
              </a:solidFill>
              <a:effectLst/>
              <a:uLnTx/>
              <a:uFillTx/>
              <a:latin typeface="+mn-lt"/>
              <a:ea typeface="ＭＳ Ｐゴシック" charset="0"/>
            </a:endParaRPr>
          </a:p>
        </p:txBody>
      </p:sp>
      <p:sp>
        <p:nvSpPr>
          <p:cNvPr id="71" name="Text Box 24"/>
          <p:cNvSpPr txBox="1">
            <a:spLocks noChangeArrowheads="1"/>
          </p:cNvSpPr>
          <p:nvPr/>
        </p:nvSpPr>
        <p:spPr bwMode="auto">
          <a:xfrm>
            <a:off x="4572000" y="1295400"/>
            <a:ext cx="3200400"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mn-lt"/>
                <a:ea typeface="ＭＳ Ｐゴシック" charset="0"/>
              </a:rPr>
              <a:t>length</a:t>
            </a:r>
            <a:r>
              <a:rPr kumimoji="0" lang="en-US" sz="1800" b="0" i="0" u="none" strike="noStrike" kern="0" cap="none" spc="0" normalizeH="0" noProof="0" dirty="0">
                <a:ln>
                  <a:noFill/>
                </a:ln>
                <a:solidFill>
                  <a:srgbClr val="000000"/>
                </a:solidFill>
                <a:effectLst/>
                <a:uLnTx/>
                <a:uFillTx/>
                <a:latin typeface="+mn-lt"/>
                <a:ea typeface="ＭＳ Ｐゴシック" charset="0"/>
              </a:rPr>
              <a:t> (</a:t>
            </a:r>
            <a:r>
              <a:rPr kumimoji="0" lang="en-US" sz="1800" b="0" i="0" u="none" strike="noStrike" kern="0" cap="none" spc="0" normalizeH="0" baseline="0" noProof="0" dirty="0">
                <a:ln>
                  <a:noFill/>
                </a:ln>
                <a:solidFill>
                  <a:srgbClr val="000000"/>
                </a:solidFill>
                <a:effectLst/>
                <a:uLnTx/>
                <a:uFillTx/>
                <a:latin typeface="+mn-lt"/>
                <a:ea typeface="ＭＳ Ｐゴシック" charset="0"/>
              </a:rPr>
              <a:t>in bytes)</a:t>
            </a:r>
          </a:p>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mn-lt"/>
                <a:ea typeface="ＭＳ Ｐゴシック" charset="0"/>
              </a:rPr>
              <a:t>UDP segment</a:t>
            </a:r>
            <a:r>
              <a:rPr kumimoji="0" lang="en-US" sz="1800" b="0" i="0" u="none" strike="noStrike" kern="0" cap="none" spc="0" normalizeH="0" noProof="0" dirty="0">
                <a:ln>
                  <a:noFill/>
                </a:ln>
                <a:solidFill>
                  <a:srgbClr val="000000"/>
                </a:solidFill>
                <a:effectLst/>
                <a:uLnTx/>
                <a:uFillTx/>
                <a:latin typeface="+mn-lt"/>
                <a:ea typeface="ＭＳ Ｐゴシック" charset="0"/>
              </a:rPr>
              <a:t> - </a:t>
            </a:r>
            <a:r>
              <a:rPr kumimoji="0" lang="en-US" sz="1800" b="0" i="0" u="none" strike="noStrike" kern="0" cap="none" spc="0" normalizeH="0" baseline="0" noProof="0" dirty="0">
                <a:ln>
                  <a:noFill/>
                </a:ln>
                <a:solidFill>
                  <a:srgbClr val="000000"/>
                </a:solidFill>
                <a:effectLst/>
                <a:uLnTx/>
                <a:uFillTx/>
                <a:latin typeface="+mn-lt"/>
                <a:ea typeface="ＭＳ Ｐゴシック" charset="0"/>
              </a:rPr>
              <a:t>including header</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sp>
        <p:nvSpPr>
          <p:cNvPr id="72" name="Line 25"/>
          <p:cNvSpPr>
            <a:spLocks noChangeShapeType="1"/>
          </p:cNvSpPr>
          <p:nvPr/>
        </p:nvSpPr>
        <p:spPr bwMode="auto">
          <a:xfrm flipH="1">
            <a:off x="1878013" y="1631950"/>
            <a:ext cx="2873375" cy="89535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endParaRPr>
          </a:p>
        </p:txBody>
      </p:sp>
      <p:sp>
        <p:nvSpPr>
          <p:cNvPr id="73" name="Rectangle 26"/>
          <p:cNvSpPr txBox="1">
            <a:spLocks noChangeArrowheads="1"/>
          </p:cNvSpPr>
          <p:nvPr/>
        </p:nvSpPr>
        <p:spPr bwMode="auto">
          <a:xfrm>
            <a:off x="4865688" y="3044825"/>
            <a:ext cx="3810000" cy="304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charset="2"/>
              <a:buChar char="v"/>
              <a:defRPr sz="2800">
                <a:solidFill>
                  <a:schemeClr val="tx1"/>
                </a:solidFill>
                <a:latin typeface="+mn-lt"/>
                <a:ea typeface="ＭＳ Ｐゴシック" charset="0"/>
                <a:cs typeface="ＭＳ Ｐゴシック" charset="0"/>
              </a:defRPr>
            </a:lvl1pPr>
            <a:lvl2pPr marL="688975" indent="-231775" algn="l" rtl="0" eaLnBrk="0" fontAlgn="base" hangingPunct="0">
              <a:lnSpc>
                <a:spcPct val="85000"/>
              </a:lnSpc>
              <a:spcBef>
                <a:spcPct val="20000"/>
              </a:spcBef>
              <a:spcAft>
                <a:spcPct val="0"/>
              </a:spcAft>
              <a:buClr>
                <a:srgbClr val="000099"/>
              </a:buClr>
              <a:buFont typeface="Wingdings" charset="2"/>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a:buFont typeface="Wingdings" charset="2"/>
              <a:buChar char="§"/>
              <a:defRPr/>
            </a:pPr>
            <a:r>
              <a:rPr kumimoji="0" lang="en-US" sz="2400" b="0" i="0" u="none" strike="noStrike" kern="0" cap="none" spc="0" normalizeH="0" baseline="0" noProof="0" dirty="0">
                <a:ln>
                  <a:noFill/>
                </a:ln>
                <a:solidFill>
                  <a:srgbClr val="000000"/>
                </a:solidFill>
                <a:effectLst/>
                <a:uLnTx/>
                <a:uFillTx/>
                <a:ea typeface="ＭＳ Ｐゴシック" charset="0"/>
                <a:cs typeface=""/>
              </a:rPr>
              <a:t>no connection establishment (which can add delay)</a:t>
            </a:r>
          </a:p>
          <a:p>
            <a:pPr>
              <a:buFont typeface="Wingdings" charset="2"/>
              <a:buChar char="§"/>
              <a:defRPr/>
            </a:pPr>
            <a:r>
              <a:rPr kumimoji="0" lang="en-US" sz="2400" b="0" i="0" u="none" strike="noStrike" kern="0" cap="none" spc="0" normalizeH="0" baseline="0" noProof="0" dirty="0">
                <a:ln>
                  <a:noFill/>
                </a:ln>
                <a:solidFill>
                  <a:srgbClr val="000000"/>
                </a:solidFill>
                <a:effectLst/>
                <a:uLnTx/>
                <a:uFillTx/>
                <a:ea typeface="ＭＳ Ｐゴシック" charset="0"/>
                <a:cs typeface=""/>
              </a:rPr>
              <a:t>simple: no connection state at sender, receiver</a:t>
            </a:r>
          </a:p>
          <a:p>
            <a:pPr>
              <a:buFont typeface="Wingdings" charset="2"/>
              <a:buChar char="§"/>
              <a:defRPr/>
            </a:pPr>
            <a:r>
              <a:rPr kumimoji="0" lang="en-US" sz="2400" b="0" i="0" u="none" strike="noStrike" kern="0" cap="none" spc="0" normalizeH="0" baseline="0" noProof="0" dirty="0">
                <a:ln>
                  <a:noFill/>
                </a:ln>
                <a:solidFill>
                  <a:srgbClr val="000000"/>
                </a:solidFill>
                <a:effectLst/>
                <a:uLnTx/>
                <a:uFillTx/>
                <a:ea typeface="ＭＳ Ｐゴシック" charset="0"/>
                <a:cs typeface=""/>
              </a:rPr>
              <a:t>small header size</a:t>
            </a:r>
          </a:p>
          <a:p>
            <a:pPr>
              <a:buFont typeface="Wingdings" charset="2"/>
              <a:buChar char="§"/>
              <a:defRPr/>
            </a:pPr>
            <a:r>
              <a:rPr kumimoji="0" lang="en-US" sz="2400" b="0" i="0" u="none" strike="noStrike" kern="0" cap="none" spc="0" normalizeH="0" baseline="0" noProof="0" dirty="0">
                <a:ln>
                  <a:noFill/>
                </a:ln>
                <a:solidFill>
                  <a:srgbClr val="000000"/>
                </a:solidFill>
                <a:effectLst/>
                <a:uLnTx/>
                <a:uFillTx/>
                <a:ea typeface="ＭＳ Ｐゴシック" charset="0"/>
                <a:cs typeface=""/>
              </a:rPr>
              <a:t>no congestion control: UDP can blast away as fast as desired</a:t>
            </a:r>
          </a:p>
        </p:txBody>
      </p:sp>
      <p:sp>
        <p:nvSpPr>
          <p:cNvPr id="74" name="Rectangle 27"/>
          <p:cNvSpPr>
            <a:spLocks noChangeArrowheads="1"/>
          </p:cNvSpPr>
          <p:nvPr/>
        </p:nvSpPr>
        <p:spPr bwMode="auto">
          <a:xfrm>
            <a:off x="4703763" y="2924175"/>
            <a:ext cx="4048125" cy="3259138"/>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a:solidFill>
                <a:srgbClr val="000000"/>
              </a:solidFill>
              <a:ea typeface="ＭＳ Ｐゴシック" charset="0"/>
            </a:endParaRPr>
          </a:p>
        </p:txBody>
      </p:sp>
      <p:sp>
        <p:nvSpPr>
          <p:cNvPr id="75" name="Text Box 28"/>
          <p:cNvSpPr txBox="1">
            <a:spLocks noChangeArrowheads="1"/>
          </p:cNvSpPr>
          <p:nvPr/>
        </p:nvSpPr>
        <p:spPr bwMode="auto">
          <a:xfrm>
            <a:off x="6089482" y="2643188"/>
            <a:ext cx="822661" cy="4370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80000"/>
              </a:lnSpc>
              <a:spcBef>
                <a:spcPct val="20000"/>
              </a:spcBef>
              <a:spcAft>
                <a:spcPct val="0"/>
              </a:spcAft>
              <a:buClr>
                <a:srgbClr val="000099"/>
              </a:buClr>
              <a:buSzPct val="65000"/>
              <a:buFont typeface="Wingdings" charset="0"/>
              <a:buNone/>
              <a:tabLst/>
              <a:defRPr/>
            </a:pPr>
            <a:r>
              <a:rPr kumimoji="0" lang="en-US" sz="2800" b="0" i="0" u="none" strike="noStrike" kern="0" cap="none" spc="0" normalizeH="0" baseline="0" noProof="0" dirty="0">
                <a:ln>
                  <a:noFill/>
                </a:ln>
                <a:solidFill>
                  <a:srgbClr val="CC0000"/>
                </a:solidFill>
                <a:effectLst/>
                <a:uLnTx/>
                <a:uFillTx/>
                <a:latin typeface="+mn-lt"/>
                <a:ea typeface="ＭＳ Ｐゴシック" charset="0"/>
              </a:rPr>
              <a:t>UDP</a:t>
            </a:r>
            <a:endParaRPr kumimoji="0" lang="en-US" sz="1600" b="0" i="0" u="none" strike="noStrike" kern="0" cap="none" spc="0" normalizeH="0" baseline="0" noProof="0" dirty="0">
              <a:ln>
                <a:noFill/>
              </a:ln>
              <a:solidFill>
                <a:srgbClr val="000000"/>
              </a:solidFill>
              <a:effectLst/>
              <a:uLnTx/>
              <a:uFillTx/>
              <a:latin typeface="+mn-lt"/>
              <a:ea typeface="ＭＳ Ｐゴシック" charset="0"/>
            </a:endParaRPr>
          </a:p>
        </p:txBody>
      </p:sp>
    </p:spTree>
    <p:extLst>
      <p:ext uri="{BB962C8B-B14F-4D97-AF65-F5344CB8AC3E}">
        <p14:creationId xmlns:p14="http://schemas.microsoft.com/office/powerpoint/2010/main" val="115570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3">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3">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3">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p:bldP spid="59" grpId="0"/>
      <p:bldP spid="60" grpId="0" animBg="1"/>
      <p:bldP spid="61" grpId="0" animBg="1"/>
      <p:bldP spid="62" grpId="0" animBg="1"/>
      <p:bldP spid="63" grpId="0"/>
      <p:bldP spid="64" grpId="0" animBg="1"/>
      <p:bldP spid="65" grpId="0" animBg="1"/>
      <p:bldP spid="66" grpId="0"/>
      <p:bldP spid="67" grpId="0"/>
      <p:bldP spid="68" grpId="0" animBg="1"/>
      <p:bldP spid="69" grpId="0"/>
      <p:bldP spid="70" grpId="0"/>
      <p:bldP spid="71" grpId="0"/>
      <p:bldP spid="72" grpId="0" animBg="1"/>
      <p:bldP spid="74" grpId="0" animBg="1"/>
      <p:bldP spid="7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UDP - Checksum</a:t>
            </a:r>
          </a:p>
        </p:txBody>
      </p:sp>
      <p:sp>
        <p:nvSpPr>
          <p:cNvPr id="3" name="Content Placeholder 2"/>
          <p:cNvSpPr>
            <a:spLocks noGrp="1"/>
          </p:cNvSpPr>
          <p:nvPr>
            <p:ph idx="1"/>
          </p:nvPr>
        </p:nvSpPr>
        <p:spPr/>
        <p:txBody>
          <a:bodyPr>
            <a:noAutofit/>
          </a:bodyPr>
          <a:lstStyle/>
          <a:p>
            <a:pPr algn="just"/>
            <a:r>
              <a:rPr lang="en-US" dirty="0"/>
              <a:t>Checksum is used to detect errors in transmitted segment.</a:t>
            </a:r>
          </a:p>
          <a:p>
            <a:pPr marL="0" indent="0" algn="just">
              <a:buNone/>
            </a:pPr>
            <a:r>
              <a:rPr lang="en-US" altLang="en-US" b="1" dirty="0">
                <a:solidFill>
                  <a:srgbClr val="FF0000"/>
                </a:solidFill>
              </a:rPr>
              <a:t>Sender:</a:t>
            </a:r>
          </a:p>
          <a:p>
            <a:pPr algn="just"/>
            <a:r>
              <a:rPr lang="en-US" altLang="en-US" dirty="0"/>
              <a:t>Treat segment contents, including header fields,  as sequence of 16-bit integers.</a:t>
            </a:r>
          </a:p>
          <a:p>
            <a:pPr algn="just"/>
            <a:r>
              <a:rPr lang="en-US" altLang="en-US" dirty="0"/>
              <a:t>Checksum: addition (one</a:t>
            </a:r>
            <a:r>
              <a:rPr lang="ja-JP" altLang="en-US" dirty="0"/>
              <a:t>’</a:t>
            </a:r>
            <a:r>
              <a:rPr lang="en-US" altLang="ja-JP" dirty="0"/>
              <a:t>s complement sum) of segment contents.</a:t>
            </a:r>
          </a:p>
          <a:p>
            <a:pPr algn="just"/>
            <a:r>
              <a:rPr lang="en-US" altLang="en-US" dirty="0"/>
              <a:t>Sender puts checksum value into UDP checksum field.</a:t>
            </a:r>
          </a:p>
          <a:p>
            <a:pPr marL="0" indent="0" algn="just">
              <a:buNone/>
            </a:pPr>
            <a:r>
              <a:rPr lang="en-US" altLang="en-US" b="1" dirty="0">
                <a:solidFill>
                  <a:srgbClr val="FF0000"/>
                </a:solidFill>
              </a:rPr>
              <a:t>Receiver:</a:t>
            </a:r>
          </a:p>
          <a:p>
            <a:pPr algn="just"/>
            <a:r>
              <a:rPr lang="en-US" altLang="en-US" dirty="0"/>
              <a:t>Compute checksum of received segment.</a:t>
            </a:r>
          </a:p>
          <a:p>
            <a:pPr algn="just"/>
            <a:r>
              <a:rPr lang="en-US" altLang="en-US" dirty="0"/>
              <a:t>Check if computed checksum equals checksum field value:</a:t>
            </a:r>
          </a:p>
          <a:p>
            <a:pPr marL="742950" lvl="2" indent="-342900" algn="just">
              <a:buFont typeface="ZapfDingbatsITC" charset="0"/>
              <a:buChar char="✔"/>
            </a:pPr>
            <a:r>
              <a:rPr lang="en-US" altLang="en-US" sz="2200" dirty="0"/>
              <a:t>NO - error detected</a:t>
            </a:r>
          </a:p>
          <a:p>
            <a:pPr marL="742950" lvl="2" indent="-342900" algn="just">
              <a:buFont typeface="ZapfDingbatsITC" charset="0"/>
              <a:buChar char="✔"/>
            </a:pPr>
            <a:r>
              <a:rPr lang="en-US" altLang="en-US" sz="2200" dirty="0"/>
              <a:t>YES - no error detected</a:t>
            </a:r>
            <a:endParaRPr lang="en-US" sz="2200" dirty="0"/>
          </a:p>
        </p:txBody>
      </p:sp>
    </p:spTree>
    <p:extLst>
      <p:ext uri="{BB962C8B-B14F-4D97-AF65-F5344CB8AC3E}">
        <p14:creationId xmlns:p14="http://schemas.microsoft.com/office/powerpoint/2010/main" val="125577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Checksum - Example</a:t>
            </a:r>
          </a:p>
        </p:txBody>
      </p:sp>
      <p:sp>
        <p:nvSpPr>
          <p:cNvPr id="3" name="Content Placeholder 2"/>
          <p:cNvSpPr>
            <a:spLocks noGrp="1"/>
          </p:cNvSpPr>
          <p:nvPr>
            <p:ph idx="1"/>
          </p:nvPr>
        </p:nvSpPr>
        <p:spPr/>
        <p:txBody>
          <a:bodyPr/>
          <a:lstStyle/>
          <a:p>
            <a:r>
              <a:rPr lang="en-US" dirty="0"/>
              <a:t>Add two 16-bit integers word</a:t>
            </a:r>
          </a:p>
          <a:p>
            <a:pPr marL="0" indent="0">
              <a:buNone/>
            </a:pPr>
            <a:endParaRPr lang="en-US" dirty="0">
              <a:latin typeface="+mn-lt"/>
            </a:endParaRPr>
          </a:p>
        </p:txBody>
      </p:sp>
      <p:sp>
        <p:nvSpPr>
          <p:cNvPr id="9" name="Text Box 4"/>
          <p:cNvSpPr txBox="1">
            <a:spLocks noChangeArrowheads="1"/>
          </p:cNvSpPr>
          <p:nvPr/>
        </p:nvSpPr>
        <p:spPr bwMode="auto">
          <a:xfrm>
            <a:off x="1474787" y="2190750"/>
            <a:ext cx="4316413" cy="2074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b="1" dirty="0">
                <a:solidFill>
                  <a:schemeClr val="bg1"/>
                </a:solidFill>
                <a:latin typeface="+mn-lt"/>
              </a:rPr>
              <a:t>1</a:t>
            </a:r>
            <a:r>
              <a:rPr lang="en-US" sz="2000" b="1" dirty="0">
                <a:latin typeface="+mn-lt"/>
              </a:rPr>
              <a:t>  1 1 1 0 0 1 1 0 0 1 1 0 0 1 1 0</a:t>
            </a:r>
          </a:p>
          <a:p>
            <a:pPr algn="l">
              <a:defRPr/>
            </a:pPr>
            <a:r>
              <a:rPr lang="en-US" sz="2000" b="1" dirty="0">
                <a:solidFill>
                  <a:schemeClr val="bg1"/>
                </a:solidFill>
                <a:latin typeface="+mn-lt"/>
              </a:rPr>
              <a:t>1</a:t>
            </a:r>
            <a:r>
              <a:rPr lang="en-US" sz="2000" b="1" dirty="0">
                <a:latin typeface="+mn-lt"/>
              </a:rPr>
              <a:t>  1 1 0 1 0 1 0 1 0 1 0 1 0 1 0 1</a:t>
            </a:r>
          </a:p>
          <a:p>
            <a:pPr algn="l">
              <a:defRPr/>
            </a:pPr>
            <a:r>
              <a:rPr lang="en-US" sz="2000" b="1" dirty="0">
                <a:latin typeface="+mn-lt"/>
              </a:rPr>
              <a:t>1  1 0 1 1 1 0 1 1 1 0 1 1 1 0 1 1</a:t>
            </a:r>
          </a:p>
          <a:p>
            <a:pPr algn="l">
              <a:lnSpc>
                <a:spcPct val="120000"/>
              </a:lnSpc>
              <a:defRPr/>
            </a:pPr>
            <a:r>
              <a:rPr lang="en-US" sz="2000" b="1" dirty="0">
                <a:latin typeface="+mn-lt"/>
              </a:rPr>
              <a:t>			     </a:t>
            </a:r>
            <a:r>
              <a:rPr lang="en-US" sz="2000" b="1" dirty="0">
                <a:solidFill>
                  <a:srgbClr val="FF0000"/>
                </a:solidFill>
                <a:latin typeface="+mn-lt"/>
              </a:rPr>
              <a:t>+</a:t>
            </a:r>
            <a:r>
              <a:rPr lang="en-US" sz="2000" b="1" dirty="0">
                <a:latin typeface="+mn-lt"/>
              </a:rPr>
              <a:t>	    </a:t>
            </a:r>
            <a:endParaRPr lang="en-US" sz="2400" b="1" dirty="0">
              <a:solidFill>
                <a:srgbClr val="FF0000"/>
              </a:solidFill>
              <a:latin typeface="+mn-lt"/>
            </a:endParaRPr>
          </a:p>
          <a:p>
            <a:pPr algn="l">
              <a:defRPr/>
            </a:pPr>
            <a:r>
              <a:rPr lang="en-US" sz="2000" b="1" dirty="0">
                <a:solidFill>
                  <a:schemeClr val="bg1"/>
                </a:solidFill>
                <a:latin typeface="+mn-lt"/>
              </a:rPr>
              <a:t>1</a:t>
            </a:r>
            <a:r>
              <a:rPr lang="en-US" sz="2000" b="1" dirty="0">
                <a:latin typeface="+mn-lt"/>
              </a:rPr>
              <a:t>  1 0 1 1 1 0 1 1 1 0 1 1 1 1 0 0</a:t>
            </a:r>
          </a:p>
          <a:p>
            <a:pPr algn="l">
              <a:defRPr/>
            </a:pPr>
            <a:r>
              <a:rPr lang="en-US" sz="2000" b="1" dirty="0">
                <a:solidFill>
                  <a:srgbClr val="0070C0"/>
                </a:solidFill>
                <a:latin typeface="+mn-lt"/>
              </a:rPr>
              <a:t>    0 1 0 0 0 1 0 0 0 1 0 0 0 0 1 1</a:t>
            </a:r>
            <a:endParaRPr lang="en-US" sz="2400" b="1" dirty="0">
              <a:solidFill>
                <a:srgbClr val="0070C0"/>
              </a:solidFill>
              <a:latin typeface="+mn-lt"/>
            </a:endParaRPr>
          </a:p>
        </p:txBody>
      </p:sp>
      <p:sp>
        <p:nvSpPr>
          <p:cNvPr id="10" name="Line 5"/>
          <p:cNvSpPr>
            <a:spLocks noChangeShapeType="1"/>
          </p:cNvSpPr>
          <p:nvPr/>
        </p:nvSpPr>
        <p:spPr bwMode="auto">
          <a:xfrm flipH="1">
            <a:off x="1600200" y="2819400"/>
            <a:ext cx="3124200" cy="24766"/>
          </a:xfrm>
          <a:prstGeom prst="line">
            <a:avLst/>
          </a:prstGeom>
          <a:noFill/>
          <a:ln w="12700">
            <a:solidFill>
              <a:schemeClr val="tx1"/>
            </a:solidFill>
            <a:round/>
            <a:headEnd type="non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1" name="Oval 6"/>
          <p:cNvSpPr>
            <a:spLocks noChangeArrowheads="1"/>
          </p:cNvSpPr>
          <p:nvPr/>
        </p:nvSpPr>
        <p:spPr bwMode="auto">
          <a:xfrm>
            <a:off x="1462755" y="2843464"/>
            <a:ext cx="304800" cy="304800"/>
          </a:xfrm>
          <a:prstGeom prst="ellipse">
            <a:avLst/>
          </a:prstGeom>
          <a:noFill/>
          <a:ln w="9525">
            <a:solidFill>
              <a:srgbClr val="FF0000"/>
            </a:solidFill>
            <a:round/>
            <a:headEnd type="none" w="sm"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 name="Text Box 7"/>
          <p:cNvSpPr txBox="1">
            <a:spLocks noChangeArrowheads="1"/>
          </p:cNvSpPr>
          <p:nvPr/>
        </p:nvSpPr>
        <p:spPr bwMode="auto">
          <a:xfrm>
            <a:off x="76200" y="2800290"/>
            <a:ext cx="1457835"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a:latin typeface="+mn-lt"/>
              </a:rPr>
              <a:t>wraparound</a:t>
            </a:r>
          </a:p>
        </p:txBody>
      </p:sp>
      <p:sp>
        <p:nvSpPr>
          <p:cNvPr id="13" name="Text Box 8"/>
          <p:cNvSpPr txBox="1">
            <a:spLocks noChangeArrowheads="1"/>
          </p:cNvSpPr>
          <p:nvPr/>
        </p:nvSpPr>
        <p:spPr bwMode="auto">
          <a:xfrm>
            <a:off x="740285" y="3442855"/>
            <a:ext cx="62549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dirty="0">
                <a:latin typeface="+mn-lt"/>
              </a:rPr>
              <a:t>sum</a:t>
            </a:r>
          </a:p>
        </p:txBody>
      </p:sp>
      <p:sp>
        <p:nvSpPr>
          <p:cNvPr id="14" name="Text Box 9"/>
          <p:cNvSpPr txBox="1">
            <a:spLocks noChangeArrowheads="1"/>
          </p:cNvSpPr>
          <p:nvPr/>
        </p:nvSpPr>
        <p:spPr bwMode="auto">
          <a:xfrm>
            <a:off x="160848" y="3747655"/>
            <a:ext cx="122110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dirty="0">
                <a:latin typeface="+mn-lt"/>
              </a:rPr>
              <a:t>checksum</a:t>
            </a:r>
          </a:p>
        </p:txBody>
      </p:sp>
      <p:sp>
        <p:nvSpPr>
          <p:cNvPr id="15" name="Line 10"/>
          <p:cNvSpPr>
            <a:spLocks noChangeShapeType="1"/>
          </p:cNvSpPr>
          <p:nvPr/>
        </p:nvSpPr>
        <p:spPr bwMode="auto">
          <a:xfrm flipH="1">
            <a:off x="1676400" y="3807975"/>
            <a:ext cx="3092450" cy="2025"/>
          </a:xfrm>
          <a:prstGeom prst="line">
            <a:avLst/>
          </a:prstGeom>
          <a:noFill/>
          <a:ln w="12700">
            <a:solidFill>
              <a:schemeClr val="tx1"/>
            </a:solidFill>
            <a:round/>
            <a:headEnd type="non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6" name="Freeform 11"/>
          <p:cNvSpPr>
            <a:spLocks/>
          </p:cNvSpPr>
          <p:nvPr/>
        </p:nvSpPr>
        <p:spPr bwMode="auto">
          <a:xfrm>
            <a:off x="1636712" y="3154680"/>
            <a:ext cx="3038475" cy="69783"/>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15"/>
          <p:cNvSpPr txBox="1">
            <a:spLocks noChangeArrowheads="1"/>
          </p:cNvSpPr>
          <p:nvPr/>
        </p:nvSpPr>
        <p:spPr bwMode="auto">
          <a:xfrm>
            <a:off x="152399" y="5092700"/>
            <a:ext cx="849235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just">
              <a:lnSpc>
                <a:spcPct val="85000"/>
              </a:lnSpc>
              <a:spcBef>
                <a:spcPct val="20000"/>
              </a:spcBef>
              <a:buClr>
                <a:srgbClr val="000099"/>
              </a:buClr>
              <a:buSzPct val="65000"/>
              <a:buFont typeface="Wingdings" charset="0"/>
              <a:buNone/>
              <a:defRPr/>
            </a:pPr>
            <a:endParaRPr lang="en-US" sz="2400" b="1" i="1" dirty="0">
              <a:solidFill>
                <a:srgbClr val="FF0000"/>
              </a:solidFill>
              <a:latin typeface="+mn-lt"/>
            </a:endParaRPr>
          </a:p>
          <a:p>
            <a:pPr algn="just">
              <a:lnSpc>
                <a:spcPct val="85000"/>
              </a:lnSpc>
              <a:spcBef>
                <a:spcPct val="20000"/>
              </a:spcBef>
              <a:buClr>
                <a:srgbClr val="000099"/>
              </a:buClr>
              <a:buSzPct val="65000"/>
              <a:buFont typeface="Wingdings" charset="0"/>
              <a:buNone/>
              <a:defRPr/>
            </a:pPr>
            <a:r>
              <a:rPr lang="en-US" sz="2400" b="1" i="1" dirty="0">
                <a:solidFill>
                  <a:srgbClr val="FF0000"/>
                </a:solidFill>
                <a:latin typeface="+mn-lt"/>
              </a:rPr>
              <a:t>Note</a:t>
            </a:r>
            <a:r>
              <a:rPr lang="en-US" sz="2400" i="1" dirty="0">
                <a:latin typeface="+mn-lt"/>
              </a:rPr>
              <a:t>:</a:t>
            </a:r>
            <a:r>
              <a:rPr lang="en-US" sz="2400" dirty="0">
                <a:latin typeface="+mn-lt"/>
              </a:rPr>
              <a:t> when adding numbers, a carryout from the most significant bit needs to be added to the result</a:t>
            </a:r>
          </a:p>
          <a:p>
            <a:pPr>
              <a:defRPr/>
            </a:pPr>
            <a:endParaRPr lang="en-US" sz="2400" dirty="0">
              <a:latin typeface="+mn-lt"/>
            </a:endParaRPr>
          </a:p>
        </p:txBody>
      </p:sp>
      <p:sp>
        <p:nvSpPr>
          <p:cNvPr id="18" name="Text Box 4"/>
          <p:cNvSpPr txBox="1">
            <a:spLocks noChangeArrowheads="1"/>
          </p:cNvSpPr>
          <p:nvPr/>
        </p:nvSpPr>
        <p:spPr bwMode="auto">
          <a:xfrm>
            <a:off x="5232192" y="2163193"/>
            <a:ext cx="4316413" cy="2739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b="1" dirty="0">
                <a:solidFill>
                  <a:schemeClr val="bg1"/>
                </a:solidFill>
                <a:latin typeface="+mn-lt"/>
              </a:rPr>
              <a:t>1</a:t>
            </a:r>
            <a:r>
              <a:rPr lang="en-US" sz="2000" b="1" dirty="0">
                <a:latin typeface="+mn-lt"/>
              </a:rPr>
              <a:t>  1 1 1 0 0 1 1 0 0 1 1 0 0 1 1 0</a:t>
            </a:r>
          </a:p>
          <a:p>
            <a:pPr algn="l">
              <a:defRPr/>
            </a:pPr>
            <a:r>
              <a:rPr lang="en-US" sz="2000" b="1" dirty="0">
                <a:solidFill>
                  <a:schemeClr val="bg1"/>
                </a:solidFill>
                <a:latin typeface="+mn-lt"/>
              </a:rPr>
              <a:t>1</a:t>
            </a:r>
            <a:r>
              <a:rPr lang="en-US" sz="2000" b="1" dirty="0">
                <a:latin typeface="+mn-lt"/>
              </a:rPr>
              <a:t>  1 1 0 1 0 1 0 1 0 1 0 1 0 1 0 1</a:t>
            </a:r>
          </a:p>
          <a:p>
            <a:pPr algn="l">
              <a:defRPr/>
            </a:pPr>
            <a:r>
              <a:rPr lang="en-US" sz="2000" b="1" dirty="0">
                <a:latin typeface="+mn-lt"/>
              </a:rPr>
              <a:t>1  1 0 1 1 1 0 1 1 1 0 1 1 1 0 1 1</a:t>
            </a:r>
          </a:p>
          <a:p>
            <a:pPr algn="l">
              <a:lnSpc>
                <a:spcPct val="120000"/>
              </a:lnSpc>
              <a:defRPr/>
            </a:pPr>
            <a:r>
              <a:rPr lang="en-US" sz="2000" b="1" dirty="0">
                <a:latin typeface="+mn-lt"/>
              </a:rPr>
              <a:t>			     </a:t>
            </a:r>
            <a:r>
              <a:rPr lang="en-US" sz="2000" b="1" dirty="0">
                <a:solidFill>
                  <a:srgbClr val="FF0000"/>
                </a:solidFill>
                <a:latin typeface="+mn-lt"/>
              </a:rPr>
              <a:t>+</a:t>
            </a:r>
            <a:r>
              <a:rPr lang="en-US" sz="2000" b="1" dirty="0">
                <a:latin typeface="+mn-lt"/>
              </a:rPr>
              <a:t>	    </a:t>
            </a:r>
            <a:endParaRPr lang="en-US" sz="2400" b="1" dirty="0">
              <a:solidFill>
                <a:srgbClr val="FF0000"/>
              </a:solidFill>
              <a:latin typeface="+mn-lt"/>
            </a:endParaRPr>
          </a:p>
          <a:p>
            <a:pPr algn="l">
              <a:defRPr/>
            </a:pPr>
            <a:r>
              <a:rPr lang="en-US" sz="2000" b="1" dirty="0">
                <a:solidFill>
                  <a:schemeClr val="bg1"/>
                </a:solidFill>
                <a:latin typeface="+mn-lt"/>
              </a:rPr>
              <a:t>1</a:t>
            </a:r>
            <a:r>
              <a:rPr lang="en-US" sz="2000" b="1" dirty="0">
                <a:latin typeface="+mn-lt"/>
              </a:rPr>
              <a:t>  1 0 1 1 1 0 1 1 1 0 1 1 1 1 0 0</a:t>
            </a:r>
          </a:p>
          <a:p>
            <a:pPr algn="l">
              <a:defRPr/>
            </a:pPr>
            <a:r>
              <a:rPr lang="en-US" sz="2000" b="1" dirty="0">
                <a:solidFill>
                  <a:schemeClr val="bg1"/>
                </a:solidFill>
                <a:latin typeface="+mn-lt"/>
              </a:rPr>
              <a:t>1</a:t>
            </a:r>
            <a:r>
              <a:rPr lang="en-US" sz="2000" b="1" dirty="0">
                <a:latin typeface="+mn-lt"/>
              </a:rPr>
              <a:t>  </a:t>
            </a:r>
            <a:r>
              <a:rPr lang="en-US" sz="2000" b="1" dirty="0">
                <a:solidFill>
                  <a:srgbClr val="0070C0"/>
                </a:solidFill>
                <a:latin typeface="+mn-lt"/>
              </a:rPr>
              <a:t>0 1 0 0 0 1 0 0 0 1 0 0 0 0 1 1</a:t>
            </a:r>
            <a:endParaRPr lang="de-DE" sz="2000" b="1" dirty="0">
              <a:solidFill>
                <a:srgbClr val="0070C0"/>
              </a:solidFill>
              <a:latin typeface="+mn-lt"/>
            </a:endParaRPr>
          </a:p>
          <a:p>
            <a:pPr>
              <a:defRPr/>
            </a:pPr>
            <a:r>
              <a:rPr lang="de-DE" sz="2000" b="1" dirty="0">
                <a:latin typeface="+mn-lt"/>
              </a:rPr>
              <a:t>    1 1 1 1 1 1 1 1 1 1 1 1 1 1 1 1 </a:t>
            </a:r>
          </a:p>
          <a:p>
            <a:pPr algn="l">
              <a:defRPr/>
            </a:pPr>
            <a:endParaRPr lang="en-US" sz="2400" b="1" dirty="0">
              <a:latin typeface="+mn-lt"/>
            </a:endParaRPr>
          </a:p>
        </p:txBody>
      </p:sp>
      <p:sp>
        <p:nvSpPr>
          <p:cNvPr id="19" name="Line 5"/>
          <p:cNvSpPr>
            <a:spLocks noChangeShapeType="1"/>
          </p:cNvSpPr>
          <p:nvPr/>
        </p:nvSpPr>
        <p:spPr bwMode="auto">
          <a:xfrm flipH="1">
            <a:off x="5460792" y="2791843"/>
            <a:ext cx="3124200" cy="24766"/>
          </a:xfrm>
          <a:prstGeom prst="line">
            <a:avLst/>
          </a:prstGeom>
          <a:noFill/>
          <a:ln w="12700">
            <a:solidFill>
              <a:schemeClr val="tx1"/>
            </a:solidFill>
            <a:round/>
            <a:headEnd type="non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0" name="Oval 6"/>
          <p:cNvSpPr>
            <a:spLocks noChangeArrowheads="1"/>
          </p:cNvSpPr>
          <p:nvPr/>
        </p:nvSpPr>
        <p:spPr bwMode="auto">
          <a:xfrm>
            <a:off x="5220160" y="2815907"/>
            <a:ext cx="304800" cy="304800"/>
          </a:xfrm>
          <a:prstGeom prst="ellipse">
            <a:avLst/>
          </a:prstGeom>
          <a:noFill/>
          <a:ln w="9525">
            <a:solidFill>
              <a:srgbClr val="FF0000"/>
            </a:solidFill>
            <a:round/>
            <a:headEnd type="none" w="sm"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1" name="Line 10"/>
          <p:cNvSpPr>
            <a:spLocks noChangeShapeType="1"/>
          </p:cNvSpPr>
          <p:nvPr/>
        </p:nvSpPr>
        <p:spPr bwMode="auto">
          <a:xfrm flipH="1">
            <a:off x="5441950" y="4114800"/>
            <a:ext cx="3092450" cy="2025"/>
          </a:xfrm>
          <a:prstGeom prst="line">
            <a:avLst/>
          </a:prstGeom>
          <a:noFill/>
          <a:ln w="12700">
            <a:solidFill>
              <a:schemeClr val="tx1"/>
            </a:solidFill>
            <a:round/>
            <a:headEnd type="non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2" name="Freeform 11"/>
          <p:cNvSpPr>
            <a:spLocks/>
          </p:cNvSpPr>
          <p:nvPr/>
        </p:nvSpPr>
        <p:spPr bwMode="auto">
          <a:xfrm>
            <a:off x="5394117" y="3127123"/>
            <a:ext cx="3038475" cy="69783"/>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TextBox 4"/>
          <p:cNvSpPr txBox="1"/>
          <p:nvPr/>
        </p:nvSpPr>
        <p:spPr>
          <a:xfrm>
            <a:off x="5257800" y="4495800"/>
            <a:ext cx="3638047" cy="646331"/>
          </a:xfrm>
          <a:prstGeom prst="rect">
            <a:avLst/>
          </a:prstGeom>
          <a:noFill/>
        </p:spPr>
        <p:txBody>
          <a:bodyPr wrap="none" rtlCol="0">
            <a:spAutoFit/>
          </a:bodyPr>
          <a:lstStyle/>
          <a:p>
            <a:r>
              <a:rPr lang="en-US" dirty="0">
                <a:solidFill>
                  <a:srgbClr val="FF0000"/>
                </a:solidFill>
              </a:rPr>
              <a:t>If one of the bits is a 0, then we can </a:t>
            </a:r>
          </a:p>
          <a:p>
            <a:r>
              <a:rPr lang="en-US" dirty="0">
                <a:solidFill>
                  <a:srgbClr val="FF0000"/>
                </a:solidFill>
              </a:rPr>
              <a:t>say that error introduced into packet</a:t>
            </a:r>
          </a:p>
        </p:txBody>
      </p:sp>
      <p:sp>
        <p:nvSpPr>
          <p:cNvPr id="23" name="Text Box 8"/>
          <p:cNvSpPr txBox="1">
            <a:spLocks noChangeArrowheads="1"/>
          </p:cNvSpPr>
          <p:nvPr/>
        </p:nvSpPr>
        <p:spPr bwMode="auto">
          <a:xfrm>
            <a:off x="8518508" y="3581400"/>
            <a:ext cx="62549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dirty="0">
                <a:latin typeface="+mn-lt"/>
              </a:rPr>
              <a:t>sum</a:t>
            </a:r>
          </a:p>
        </p:txBody>
      </p:sp>
      <p:sp>
        <p:nvSpPr>
          <p:cNvPr id="6" name="TextBox 5"/>
          <p:cNvSpPr txBox="1"/>
          <p:nvPr/>
        </p:nvSpPr>
        <p:spPr>
          <a:xfrm>
            <a:off x="1447800" y="1676400"/>
            <a:ext cx="1080745" cy="461665"/>
          </a:xfrm>
          <a:prstGeom prst="rect">
            <a:avLst/>
          </a:prstGeom>
          <a:noFill/>
        </p:spPr>
        <p:txBody>
          <a:bodyPr wrap="none" rtlCol="0">
            <a:spAutoFit/>
          </a:bodyPr>
          <a:lstStyle/>
          <a:p>
            <a:r>
              <a:rPr lang="en-US" sz="2400" b="1" u="sng" dirty="0"/>
              <a:t>Sender</a:t>
            </a:r>
          </a:p>
        </p:txBody>
      </p:sp>
      <p:sp>
        <p:nvSpPr>
          <p:cNvPr id="24" name="TextBox 23"/>
          <p:cNvSpPr txBox="1"/>
          <p:nvPr/>
        </p:nvSpPr>
        <p:spPr>
          <a:xfrm>
            <a:off x="5257800" y="1671450"/>
            <a:ext cx="1275670" cy="461665"/>
          </a:xfrm>
          <a:prstGeom prst="rect">
            <a:avLst/>
          </a:prstGeom>
          <a:noFill/>
        </p:spPr>
        <p:txBody>
          <a:bodyPr wrap="none" rtlCol="0">
            <a:spAutoFit/>
          </a:bodyPr>
          <a:lstStyle/>
          <a:p>
            <a:r>
              <a:rPr lang="en-US" sz="2400" b="1" u="sng" dirty="0"/>
              <a:t>Receiver</a:t>
            </a:r>
          </a:p>
        </p:txBody>
      </p:sp>
      <p:cxnSp>
        <p:nvCxnSpPr>
          <p:cNvPr id="25" name="Straight Arrow Connector 24"/>
          <p:cNvCxnSpPr/>
          <p:nvPr/>
        </p:nvCxnSpPr>
        <p:spPr>
          <a:xfrm flipV="1">
            <a:off x="4827587" y="3933855"/>
            <a:ext cx="697373" cy="476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6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9">
                                            <p:txEl>
                                              <p:pRg st="5" end="5"/>
                                            </p:txEl>
                                          </p:spTgt>
                                        </p:tgtEl>
                                        <p:attrNameLst>
                                          <p:attrName>style.visibility</p:attrName>
                                        </p:attrNameLst>
                                      </p:cBhvr>
                                      <p:to>
                                        <p:strVal val="visible"/>
                                      </p:to>
                                    </p:set>
                                    <p:animEffect transition="in" filter="wipe(up)">
                                      <p:cBhvr>
                                        <p:cTn id="56" dur="2000"/>
                                        <p:tgtEl>
                                          <p:spTgt spid="9">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3">
                                            <p:txEl>
                                              <p:pRg st="0" end="0"/>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21"/>
                                        </p:tgtEl>
                                        <p:attrNameLst>
                                          <p:attrName>style.visibility</p:attrName>
                                        </p:attrNameLst>
                                      </p:cBhvr>
                                      <p:to>
                                        <p:strVal val="visible"/>
                                      </p:to>
                                    </p:set>
                                    <p:animEffect transition="in" filter="wipe(left)">
                                      <p:cBhvr>
                                        <p:cTn id="109" dur="500"/>
                                        <p:tgtEl>
                                          <p:spTgt spid="21"/>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5">
                                            <p:txEl>
                                              <p:pRg st="0" end="0"/>
                                            </p:txEl>
                                          </p:spTgt>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p:bldP spid="14" grpId="0"/>
      <p:bldP spid="15" grpId="0" animBg="1"/>
      <p:bldP spid="16" grpId="0" animBg="1"/>
      <p:bldP spid="19" grpId="0" animBg="1"/>
      <p:bldP spid="20" grpId="0" animBg="1"/>
      <p:bldP spid="21" grpId="0" animBg="1"/>
      <p:bldP spid="22" grpId="0" animBg="1"/>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Principles of reliable data transfer</a:t>
            </a:r>
            <a:endParaRPr lang="en-US" sz="3600"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177907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spcBef>
                <a:spcPts val="624"/>
              </a:spcBef>
              <a:spcAft>
                <a:spcPts val="1200"/>
              </a:spcAft>
            </a:pPr>
            <a:r>
              <a:rPr lang="en-US" sz="2600" dirty="0"/>
              <a:t>Characteristics of unreliable channel will determine complexity of reliable data transfer protocol (</a:t>
            </a:r>
            <a:r>
              <a:rPr lang="en-US" sz="2600" dirty="0" err="1"/>
              <a:t>rdt</a:t>
            </a:r>
            <a:r>
              <a:rPr lang="en-US" sz="2600" dirty="0"/>
              <a:t>)</a:t>
            </a:r>
          </a:p>
          <a:p>
            <a:endParaRPr lang="en-US" dirty="0">
              <a:latin typeface="+mn-lt"/>
            </a:endParaRPr>
          </a:p>
        </p:txBody>
      </p:sp>
      <p:pic>
        <p:nvPicPr>
          <p:cNvPr id="7" name="Picture 5" descr="rdt_ser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1295400"/>
            <a:ext cx="7623175"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4017820" y="2451100"/>
            <a:ext cx="4800600" cy="2209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9" name="Rectangle 6"/>
          <p:cNvSpPr>
            <a:spLocks noChangeArrowheads="1"/>
          </p:cNvSpPr>
          <p:nvPr/>
        </p:nvSpPr>
        <p:spPr bwMode="auto">
          <a:xfrm>
            <a:off x="3848100" y="2541155"/>
            <a:ext cx="4991100" cy="1295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 name="Title 1"/>
          <p:cNvSpPr>
            <a:spLocks noGrp="1"/>
          </p:cNvSpPr>
          <p:nvPr>
            <p:ph type="title"/>
          </p:nvPr>
        </p:nvSpPr>
        <p:spPr/>
        <p:txBody>
          <a:bodyPr>
            <a:normAutofit/>
          </a:bodyPr>
          <a:lstStyle/>
          <a:p>
            <a:r>
              <a:rPr lang="en-US" dirty="0">
                <a:latin typeface="+mn-lt"/>
              </a:rPr>
              <a:t>Principles of reliable data transfer</a:t>
            </a:r>
          </a:p>
        </p:txBody>
      </p:sp>
    </p:spTree>
    <p:extLst>
      <p:ext uri="{BB962C8B-B14F-4D97-AF65-F5344CB8AC3E}">
        <p14:creationId xmlns:p14="http://schemas.microsoft.com/office/powerpoint/2010/main" val="7704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grpId="0" nodeType="clickEffect">
                                  <p:stCondLst>
                                    <p:cond delay="0"/>
                                  </p:stCondLst>
                                  <p:childTnLst>
                                    <p:animEffect transition="out" filter="wipe(down)">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0" nodeType="clickEffect">
                                  <p:stCondLst>
                                    <p:cond delay="0"/>
                                  </p:stCondLst>
                                  <p:childTnLst>
                                    <p:animEffect transition="out" filter="wipe(down)">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Reliable Data Transfer(</a:t>
            </a:r>
            <a:r>
              <a:rPr lang="en-US" dirty="0" err="1"/>
              <a:t>rdt</a:t>
            </a:r>
            <a:r>
              <a:rPr lang="en-US" dirty="0"/>
              <a:t>)</a:t>
            </a:r>
          </a:p>
        </p:txBody>
      </p:sp>
      <p:sp>
        <p:nvSpPr>
          <p:cNvPr id="3" name="Content Placeholder 2"/>
          <p:cNvSpPr>
            <a:spLocks noGrp="1"/>
          </p:cNvSpPr>
          <p:nvPr>
            <p:ph idx="1"/>
          </p:nvPr>
        </p:nvSpPr>
        <p:spPr/>
        <p:txBody>
          <a:bodyPr/>
          <a:lstStyle/>
          <a:p>
            <a:endParaRPr lang="en-US" dirty="0"/>
          </a:p>
        </p:txBody>
      </p:sp>
      <p:pic>
        <p:nvPicPr>
          <p:cNvPr id="119" name="Picture 3" descr="rdt_par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2652713"/>
            <a:ext cx="5969000"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Text Box 4"/>
          <p:cNvSpPr txBox="1">
            <a:spLocks noChangeArrowheads="1"/>
          </p:cNvSpPr>
          <p:nvPr/>
        </p:nvSpPr>
        <p:spPr bwMode="auto">
          <a:xfrm>
            <a:off x="533401" y="3106738"/>
            <a:ext cx="1298550"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400" dirty="0">
                <a:solidFill>
                  <a:srgbClr val="000099"/>
                </a:solidFill>
                <a:latin typeface="+mn-lt"/>
              </a:rPr>
              <a:t>sender</a:t>
            </a:r>
          </a:p>
          <a:p>
            <a:pPr algn="ctr" eaLnBrk="0" fontAlgn="base" hangingPunct="0">
              <a:spcBef>
                <a:spcPct val="0"/>
              </a:spcBef>
              <a:spcAft>
                <a:spcPct val="0"/>
              </a:spcAft>
              <a:defRPr/>
            </a:pPr>
            <a:r>
              <a:rPr lang="en-US" sz="2400" dirty="0">
                <a:solidFill>
                  <a:srgbClr val="000099"/>
                </a:solidFill>
                <a:latin typeface="+mn-lt"/>
              </a:rPr>
              <a:t>side</a:t>
            </a:r>
          </a:p>
        </p:txBody>
      </p:sp>
      <p:sp>
        <p:nvSpPr>
          <p:cNvPr id="121" name="Text Box 5"/>
          <p:cNvSpPr txBox="1">
            <a:spLocks noChangeArrowheads="1"/>
          </p:cNvSpPr>
          <p:nvPr/>
        </p:nvSpPr>
        <p:spPr bwMode="auto">
          <a:xfrm>
            <a:off x="7180044" y="3116263"/>
            <a:ext cx="1194238"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400" dirty="0">
                <a:solidFill>
                  <a:srgbClr val="000099"/>
                </a:solidFill>
                <a:latin typeface="+mn-lt"/>
              </a:rPr>
              <a:t>receiver</a:t>
            </a:r>
          </a:p>
          <a:p>
            <a:pPr algn="ctr" eaLnBrk="0" fontAlgn="base" hangingPunct="0">
              <a:spcBef>
                <a:spcPct val="0"/>
              </a:spcBef>
              <a:spcAft>
                <a:spcPct val="0"/>
              </a:spcAft>
              <a:defRPr/>
            </a:pPr>
            <a:r>
              <a:rPr lang="en-US" sz="2400" dirty="0">
                <a:solidFill>
                  <a:srgbClr val="000099"/>
                </a:solidFill>
                <a:latin typeface="+mn-lt"/>
              </a:rPr>
              <a:t>side</a:t>
            </a:r>
          </a:p>
        </p:txBody>
      </p:sp>
      <p:grpSp>
        <p:nvGrpSpPr>
          <p:cNvPr id="122" name="Group 6"/>
          <p:cNvGrpSpPr>
            <a:grpSpLocks/>
          </p:cNvGrpSpPr>
          <p:nvPr/>
        </p:nvGrpSpPr>
        <p:grpSpPr bwMode="auto">
          <a:xfrm>
            <a:off x="227013" y="1460500"/>
            <a:ext cx="3965575" cy="1416050"/>
            <a:chOff x="143" y="920"/>
            <a:chExt cx="2498" cy="892"/>
          </a:xfrm>
        </p:grpSpPr>
        <p:sp>
          <p:nvSpPr>
            <p:cNvPr id="123" name="Text Box 7"/>
            <p:cNvSpPr txBox="1">
              <a:spLocks noChangeArrowheads="1"/>
            </p:cNvSpPr>
            <p:nvPr/>
          </p:nvSpPr>
          <p:spPr bwMode="auto">
            <a:xfrm>
              <a:off x="143" y="920"/>
              <a:ext cx="2498" cy="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err="1">
                  <a:ln>
                    <a:noFill/>
                  </a:ln>
                  <a:solidFill>
                    <a:srgbClr val="FF0000"/>
                  </a:solidFill>
                  <a:effectLst/>
                  <a:uLnTx/>
                  <a:uFillTx/>
                  <a:latin typeface="+mn-lt"/>
                  <a:ea typeface="ＭＳ Ｐゴシック" charset="0"/>
                </a:rPr>
                <a:t>rdt_send</a:t>
              </a:r>
              <a:r>
                <a:rPr kumimoji="0" lang="en-US" sz="1800" b="1" i="0" u="none" strike="noStrike" kern="0" cap="none" spc="0" normalizeH="0" baseline="0" noProof="0" dirty="0">
                  <a:ln>
                    <a:noFill/>
                  </a:ln>
                  <a:solidFill>
                    <a:srgbClr val="FF0000"/>
                  </a:solidFill>
                  <a:effectLst/>
                  <a:uLnTx/>
                  <a:uFillTx/>
                  <a:latin typeface="+mn-lt"/>
                  <a:ea typeface="ＭＳ Ｐゴシック" charset="0"/>
                </a:rPr>
                <a:t>():</a:t>
              </a:r>
              <a:r>
                <a:rPr kumimoji="0" lang="en-US" sz="1800" b="0" i="0" u="none" strike="noStrike" kern="0" cap="none" spc="0" normalizeH="0" baseline="0" noProof="0" dirty="0">
                  <a:ln>
                    <a:noFill/>
                  </a:ln>
                  <a:solidFill>
                    <a:srgbClr val="000000"/>
                  </a:solidFill>
                  <a:effectLst/>
                  <a:uLnTx/>
                  <a:uFillTx/>
                  <a:latin typeface="+mn-lt"/>
                  <a:ea typeface="ＭＳ Ｐゴシック" charset="0"/>
                </a:rPr>
                <a:t> called from above layer, (e.g., by application</a:t>
              </a:r>
              <a:r>
                <a:rPr kumimoji="0" lang="en-US" sz="1800" b="0" i="0" u="none" strike="noStrike" kern="0" cap="none" spc="0" normalizeH="0" noProof="0" dirty="0">
                  <a:ln>
                    <a:noFill/>
                  </a:ln>
                  <a:solidFill>
                    <a:srgbClr val="000000"/>
                  </a:solidFill>
                  <a:effectLst/>
                  <a:uLnTx/>
                  <a:uFillTx/>
                  <a:latin typeface="+mn-lt"/>
                  <a:ea typeface="ＭＳ Ｐゴシック" charset="0"/>
                </a:rPr>
                <a:t> layer</a:t>
              </a:r>
              <a:r>
                <a:rPr kumimoji="0" lang="en-US" sz="1800" b="0" i="0" u="none" strike="noStrike" kern="0" cap="none" spc="0" normalizeH="0" baseline="0" noProof="0" dirty="0">
                  <a:ln>
                    <a:noFill/>
                  </a:ln>
                  <a:solidFill>
                    <a:srgbClr val="000000"/>
                  </a:solidFill>
                  <a:effectLst/>
                  <a:uLnTx/>
                  <a:uFillTx/>
                  <a:latin typeface="+mn-lt"/>
                  <a:ea typeface="ＭＳ Ｐゴシック" charset="0"/>
                </a:rPr>
                <a:t>).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mn-lt"/>
                  <a:ea typeface="ＭＳ Ｐゴシック" charset="0"/>
                </a:rPr>
                <a:t>Passed data</a:t>
              </a:r>
              <a:r>
                <a:rPr kumimoji="0" lang="en-US" sz="1800" b="0" i="0" u="none" strike="noStrike" kern="0" cap="none" spc="0" normalizeH="0" noProof="0" dirty="0">
                  <a:ln>
                    <a:noFill/>
                  </a:ln>
                  <a:solidFill>
                    <a:srgbClr val="000000"/>
                  </a:solidFill>
                  <a:effectLst/>
                  <a:uLnTx/>
                  <a:uFillTx/>
                  <a:latin typeface="+mn-lt"/>
                  <a:ea typeface="ＭＳ Ｐゴシック" charset="0"/>
                </a:rPr>
                <a:t> </a:t>
              </a:r>
              <a:r>
                <a:rPr kumimoji="0" lang="en-US" sz="1800" b="0" i="0" u="none" strike="noStrike" kern="0" cap="none" spc="0" normalizeH="0" baseline="0" noProof="0" dirty="0">
                  <a:ln>
                    <a:noFill/>
                  </a:ln>
                  <a:solidFill>
                    <a:srgbClr val="000000"/>
                  </a:solidFill>
                  <a:effectLst/>
                  <a:uLnTx/>
                  <a:uFillTx/>
                  <a:latin typeface="+mn-lt"/>
                  <a:ea typeface="ＭＳ Ｐゴシック" charset="0"/>
                </a:rPr>
                <a:t>to receiver</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nvGrpSpPr>
            <p:cNvPr id="124" name="Group 8"/>
            <p:cNvGrpSpPr>
              <a:grpSpLocks/>
            </p:cNvGrpSpPr>
            <p:nvPr/>
          </p:nvGrpSpPr>
          <p:grpSpPr bwMode="auto">
            <a:xfrm>
              <a:off x="222" y="930"/>
              <a:ext cx="2370" cy="882"/>
              <a:chOff x="222" y="942"/>
              <a:chExt cx="2370" cy="882"/>
            </a:xfrm>
          </p:grpSpPr>
          <p:sp>
            <p:nvSpPr>
              <p:cNvPr id="125" name="Line 9"/>
              <p:cNvSpPr>
                <a:spLocks noChangeShapeType="1"/>
              </p:cNvSpPr>
              <p:nvPr/>
            </p:nvSpPr>
            <p:spPr bwMode="auto">
              <a:xfrm>
                <a:off x="942" y="1500"/>
                <a:ext cx="174" cy="32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endParaRPr>
              </a:p>
            </p:txBody>
          </p:sp>
          <p:sp>
            <p:nvSpPr>
              <p:cNvPr id="126" name="Rectangle 10"/>
              <p:cNvSpPr>
                <a:spLocks noChangeArrowheads="1"/>
              </p:cNvSpPr>
              <p:nvPr/>
            </p:nvSpPr>
            <p:spPr bwMode="auto">
              <a:xfrm>
                <a:off x="222" y="942"/>
                <a:ext cx="2370" cy="558"/>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endParaRPr>
              </a:p>
            </p:txBody>
          </p:sp>
        </p:grpSp>
      </p:grpSp>
      <p:grpSp>
        <p:nvGrpSpPr>
          <p:cNvPr id="127" name="Group 11"/>
          <p:cNvGrpSpPr>
            <a:grpSpLocks/>
          </p:cNvGrpSpPr>
          <p:nvPr/>
        </p:nvGrpSpPr>
        <p:grpSpPr bwMode="auto">
          <a:xfrm>
            <a:off x="276225" y="4381500"/>
            <a:ext cx="3762375" cy="1862138"/>
            <a:chOff x="174" y="2760"/>
            <a:chExt cx="2370" cy="1173"/>
          </a:xfrm>
        </p:grpSpPr>
        <p:sp>
          <p:nvSpPr>
            <p:cNvPr id="128" name="Text Box 12"/>
            <p:cNvSpPr txBox="1">
              <a:spLocks noChangeArrowheads="1"/>
            </p:cNvSpPr>
            <p:nvPr/>
          </p:nvSpPr>
          <p:spPr bwMode="auto">
            <a:xfrm>
              <a:off x="233" y="3356"/>
              <a:ext cx="2144" cy="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err="1">
                  <a:ln>
                    <a:noFill/>
                  </a:ln>
                  <a:solidFill>
                    <a:srgbClr val="FF0000"/>
                  </a:solidFill>
                  <a:effectLst/>
                  <a:uLnTx/>
                  <a:uFillTx/>
                  <a:latin typeface="+mn-lt"/>
                  <a:ea typeface="ＭＳ Ｐゴシック" charset="0"/>
                </a:rPr>
                <a:t>udt_send</a:t>
              </a:r>
              <a:r>
                <a:rPr kumimoji="0" lang="en-US" sz="1800" b="1" i="0" u="none" strike="noStrike" kern="0" cap="none" spc="0" normalizeH="0" baseline="0" noProof="0" dirty="0">
                  <a:ln>
                    <a:noFill/>
                  </a:ln>
                  <a:solidFill>
                    <a:srgbClr val="FF0000"/>
                  </a:solidFill>
                  <a:effectLst/>
                  <a:uLnTx/>
                  <a:uFillTx/>
                  <a:latin typeface="+mn-lt"/>
                  <a:ea typeface="ＭＳ Ｐゴシック" charset="0"/>
                </a:rPr>
                <a:t>():</a:t>
              </a:r>
              <a:r>
                <a:rPr kumimoji="0" lang="en-US" sz="1800" b="0" i="0" u="none" strike="noStrike" kern="0" cap="none" spc="0" normalizeH="0" baseline="0" noProof="0" dirty="0">
                  <a:ln>
                    <a:noFill/>
                  </a:ln>
                  <a:solidFill>
                    <a:srgbClr val="000000"/>
                  </a:solidFill>
                  <a:effectLst/>
                  <a:uLnTx/>
                  <a:uFillTx/>
                  <a:latin typeface="+mn-lt"/>
                  <a:ea typeface="ＭＳ Ｐゴシック" charset="0"/>
                </a:rPr>
                <a:t> called by </a:t>
              </a:r>
              <a:r>
                <a:rPr kumimoji="0" lang="en-US" sz="1800" b="0" i="0" u="none" strike="noStrike" kern="0" cap="none" spc="0" normalizeH="0" baseline="0" noProof="0" dirty="0" err="1">
                  <a:ln>
                    <a:noFill/>
                  </a:ln>
                  <a:solidFill>
                    <a:srgbClr val="000000"/>
                  </a:solidFill>
                  <a:effectLst/>
                  <a:uLnTx/>
                  <a:uFillTx/>
                  <a:latin typeface="+mn-lt"/>
                  <a:ea typeface="ＭＳ Ｐゴシック" charset="0"/>
                </a:rPr>
                <a:t>rdt</a:t>
              </a:r>
              <a:r>
                <a:rPr kumimoji="0" lang="en-US" sz="1800" b="0" i="0" u="none" strike="noStrike" kern="0" cap="none" spc="0" normalizeH="0" baseline="0" noProof="0" dirty="0">
                  <a:ln>
                    <a:noFill/>
                  </a:ln>
                  <a:solidFill>
                    <a:srgbClr val="000000"/>
                  </a:solidFill>
                  <a:effectLst/>
                  <a:uLnTx/>
                  <a:uFillTx/>
                  <a:latin typeface="+mn-lt"/>
                  <a:ea typeface="ＭＳ Ｐゴシック" charset="0"/>
                </a:rPr>
                <a:t>,</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mn-lt"/>
                  <a:ea typeface="ＭＳ Ｐゴシック" charset="0"/>
                </a:rPr>
                <a:t>to transfer packet over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mn-lt"/>
                  <a:ea typeface="ＭＳ Ｐゴシック" charset="0"/>
                </a:rPr>
                <a:t>unreliable channel to receiver</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nvGrpSpPr>
            <p:cNvPr id="129" name="Group 13"/>
            <p:cNvGrpSpPr>
              <a:grpSpLocks/>
            </p:cNvGrpSpPr>
            <p:nvPr/>
          </p:nvGrpSpPr>
          <p:grpSpPr bwMode="auto">
            <a:xfrm>
              <a:off x="174" y="2760"/>
              <a:ext cx="2370" cy="1170"/>
              <a:chOff x="174" y="2760"/>
              <a:chExt cx="2370" cy="1170"/>
            </a:xfrm>
          </p:grpSpPr>
          <p:sp>
            <p:nvSpPr>
              <p:cNvPr id="130" name="Line 14"/>
              <p:cNvSpPr>
                <a:spLocks noChangeShapeType="1"/>
              </p:cNvSpPr>
              <p:nvPr/>
            </p:nvSpPr>
            <p:spPr bwMode="auto">
              <a:xfrm flipV="1">
                <a:off x="882" y="2760"/>
                <a:ext cx="228" cy="60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endParaRPr>
              </a:p>
            </p:txBody>
          </p:sp>
          <p:sp>
            <p:nvSpPr>
              <p:cNvPr id="131" name="Rectangle 15"/>
              <p:cNvSpPr>
                <a:spLocks noChangeArrowheads="1"/>
              </p:cNvSpPr>
              <p:nvPr/>
            </p:nvSpPr>
            <p:spPr bwMode="auto">
              <a:xfrm>
                <a:off x="174" y="3372"/>
                <a:ext cx="2370" cy="558"/>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endParaRPr>
              </a:p>
            </p:txBody>
          </p:sp>
        </p:grpSp>
      </p:grpSp>
      <p:grpSp>
        <p:nvGrpSpPr>
          <p:cNvPr id="132" name="Group 16"/>
          <p:cNvGrpSpPr>
            <a:grpSpLocks/>
          </p:cNvGrpSpPr>
          <p:nvPr/>
        </p:nvGrpSpPr>
        <p:grpSpPr bwMode="auto">
          <a:xfrm>
            <a:off x="4937130" y="4362450"/>
            <a:ext cx="3965575" cy="1647825"/>
            <a:chOff x="3110" y="2748"/>
            <a:chExt cx="2498" cy="1038"/>
          </a:xfrm>
        </p:grpSpPr>
        <p:sp>
          <p:nvSpPr>
            <p:cNvPr id="133" name="Text Box 17"/>
            <p:cNvSpPr txBox="1">
              <a:spLocks noChangeArrowheads="1"/>
            </p:cNvSpPr>
            <p:nvPr/>
          </p:nvSpPr>
          <p:spPr bwMode="auto">
            <a:xfrm>
              <a:off x="3110" y="3368"/>
              <a:ext cx="249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err="1">
                  <a:ln>
                    <a:noFill/>
                  </a:ln>
                  <a:solidFill>
                    <a:srgbClr val="FF0000"/>
                  </a:solidFill>
                  <a:effectLst/>
                  <a:uLnTx/>
                  <a:uFillTx/>
                  <a:latin typeface="+mn-lt"/>
                  <a:ea typeface="ＭＳ Ｐゴシック" charset="0"/>
                </a:rPr>
                <a:t>rdt_rcv</a:t>
              </a:r>
              <a:r>
                <a:rPr kumimoji="0" lang="en-US" sz="1800" b="1" i="0" u="none" strike="noStrike" kern="0" cap="none" spc="0" normalizeH="0" baseline="0" noProof="0" dirty="0">
                  <a:ln>
                    <a:noFill/>
                  </a:ln>
                  <a:solidFill>
                    <a:srgbClr val="FF0000"/>
                  </a:solidFill>
                  <a:effectLst/>
                  <a:uLnTx/>
                  <a:uFillTx/>
                  <a:latin typeface="+mn-lt"/>
                  <a:ea typeface="ＭＳ Ｐゴシック" charset="0"/>
                </a:rPr>
                <a:t>():</a:t>
              </a:r>
              <a:r>
                <a:rPr kumimoji="0" lang="en-US" sz="1800" b="0" i="0" u="none" strike="noStrike" kern="0" cap="none" spc="0" normalizeH="0" baseline="0" noProof="0" dirty="0">
                  <a:ln>
                    <a:noFill/>
                  </a:ln>
                  <a:solidFill>
                    <a:srgbClr val="000000"/>
                  </a:solidFill>
                  <a:effectLst/>
                  <a:uLnTx/>
                  <a:uFillTx/>
                  <a:latin typeface="+mn-lt"/>
                  <a:ea typeface="ＭＳ Ｐゴシック" charset="0"/>
                </a:rPr>
                <a:t> called when packet arrives on receiver</a:t>
              </a:r>
              <a:r>
                <a:rPr kumimoji="0" lang="en-US" sz="1800" b="0" i="0" u="none" strike="noStrike" kern="0" cap="none" spc="0" normalizeH="0" noProof="0" dirty="0">
                  <a:ln>
                    <a:noFill/>
                  </a:ln>
                  <a:solidFill>
                    <a:srgbClr val="000000"/>
                  </a:solidFill>
                  <a:effectLst/>
                  <a:uLnTx/>
                  <a:uFillTx/>
                  <a:latin typeface="+mn-lt"/>
                  <a:ea typeface="ＭＳ Ｐゴシック" charset="0"/>
                </a:rPr>
                <a:t> </a:t>
              </a:r>
              <a:r>
                <a:rPr kumimoji="0" lang="en-US" sz="1800" b="0" i="0" u="none" strike="noStrike" kern="0" cap="none" spc="0" normalizeH="0" baseline="0" noProof="0" dirty="0">
                  <a:ln>
                    <a:noFill/>
                  </a:ln>
                  <a:solidFill>
                    <a:srgbClr val="000000"/>
                  </a:solidFill>
                  <a:effectLst/>
                  <a:uLnTx/>
                  <a:uFillTx/>
                  <a:latin typeface="+mn-lt"/>
                  <a:ea typeface="ＭＳ Ｐゴシック" charset="0"/>
                </a:rPr>
                <a:t>side of channel</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nvGrpSpPr>
            <p:cNvPr id="134" name="Group 18"/>
            <p:cNvGrpSpPr>
              <a:grpSpLocks/>
            </p:cNvGrpSpPr>
            <p:nvPr/>
          </p:nvGrpSpPr>
          <p:grpSpPr bwMode="auto">
            <a:xfrm>
              <a:off x="3162" y="2748"/>
              <a:ext cx="2370" cy="1038"/>
              <a:chOff x="3162" y="2748"/>
              <a:chExt cx="2370" cy="1038"/>
            </a:xfrm>
          </p:grpSpPr>
          <p:sp>
            <p:nvSpPr>
              <p:cNvPr id="135" name="Line 19"/>
              <p:cNvSpPr>
                <a:spLocks noChangeShapeType="1"/>
              </p:cNvSpPr>
              <p:nvPr/>
            </p:nvSpPr>
            <p:spPr bwMode="auto">
              <a:xfrm flipH="1" flipV="1">
                <a:off x="4596" y="2748"/>
                <a:ext cx="300" cy="63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endParaRPr>
              </a:p>
            </p:txBody>
          </p:sp>
          <p:sp>
            <p:nvSpPr>
              <p:cNvPr id="136" name="Rectangle 20"/>
              <p:cNvSpPr>
                <a:spLocks noChangeArrowheads="1"/>
              </p:cNvSpPr>
              <p:nvPr/>
            </p:nvSpPr>
            <p:spPr bwMode="auto">
              <a:xfrm>
                <a:off x="3162" y="3390"/>
                <a:ext cx="2370" cy="396"/>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endParaRPr>
              </a:p>
            </p:txBody>
          </p:sp>
        </p:grpSp>
      </p:grpSp>
      <p:grpSp>
        <p:nvGrpSpPr>
          <p:cNvPr id="137" name="Group 21"/>
          <p:cNvGrpSpPr>
            <a:grpSpLocks/>
          </p:cNvGrpSpPr>
          <p:nvPr/>
        </p:nvGrpSpPr>
        <p:grpSpPr bwMode="auto">
          <a:xfrm>
            <a:off x="4981575" y="1470025"/>
            <a:ext cx="3762375" cy="1349375"/>
            <a:chOff x="3138" y="926"/>
            <a:chExt cx="2370" cy="850"/>
          </a:xfrm>
        </p:grpSpPr>
        <p:sp>
          <p:nvSpPr>
            <p:cNvPr id="138" name="Text Box 22"/>
            <p:cNvSpPr txBox="1">
              <a:spLocks noChangeArrowheads="1"/>
            </p:cNvSpPr>
            <p:nvPr/>
          </p:nvSpPr>
          <p:spPr bwMode="auto">
            <a:xfrm>
              <a:off x="3215" y="926"/>
              <a:ext cx="207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err="1">
                  <a:ln>
                    <a:noFill/>
                  </a:ln>
                  <a:solidFill>
                    <a:srgbClr val="FF0000"/>
                  </a:solidFill>
                  <a:effectLst/>
                  <a:uLnTx/>
                  <a:uFillTx/>
                  <a:latin typeface="+mn-lt"/>
                  <a:ea typeface="ＭＳ Ｐゴシック" charset="0"/>
                </a:rPr>
                <a:t>deliver_data</a:t>
              </a:r>
              <a:r>
                <a:rPr kumimoji="0" lang="en-US" sz="1800" b="1" i="0" u="none" strike="noStrike" kern="0" cap="none" spc="0" normalizeH="0" baseline="0" noProof="0" dirty="0">
                  <a:ln>
                    <a:noFill/>
                  </a:ln>
                  <a:solidFill>
                    <a:srgbClr val="FF0000"/>
                  </a:solidFill>
                  <a:effectLst/>
                  <a:uLnTx/>
                  <a:uFillTx/>
                  <a:latin typeface="+mn-lt"/>
                  <a:ea typeface="ＭＳ Ｐゴシック" charset="0"/>
                </a:rPr>
                <a:t>():</a:t>
              </a:r>
              <a:r>
                <a:rPr kumimoji="0" lang="en-US" sz="1800" b="0" i="0" u="none" strike="noStrike" kern="0" cap="none" spc="0" normalizeH="0" baseline="0" noProof="0" dirty="0">
                  <a:ln>
                    <a:noFill/>
                  </a:ln>
                  <a:solidFill>
                    <a:srgbClr val="000000"/>
                  </a:solidFill>
                  <a:effectLst/>
                  <a:uLnTx/>
                  <a:uFillTx/>
                  <a:latin typeface="+mn-lt"/>
                  <a:ea typeface="ＭＳ Ｐゴシック" charset="0"/>
                </a:rPr>
                <a:t> called by </a:t>
              </a:r>
              <a:r>
                <a:rPr kumimoji="0" lang="en-US" sz="1800" b="1" i="0" u="none" strike="noStrike" kern="0" cap="none" spc="0" normalizeH="0" baseline="0" noProof="0" dirty="0" err="1">
                  <a:ln>
                    <a:noFill/>
                  </a:ln>
                  <a:solidFill>
                    <a:srgbClr val="000000"/>
                  </a:solidFill>
                  <a:effectLst/>
                  <a:uLnTx/>
                  <a:uFillTx/>
                  <a:latin typeface="+mn-lt"/>
                  <a:ea typeface="ＭＳ Ｐゴシック" charset="0"/>
                </a:rPr>
                <a:t>rdt</a:t>
              </a:r>
              <a:r>
                <a:rPr kumimoji="0" lang="en-US" sz="1800" b="0" i="0" u="none" strike="noStrike" kern="0" cap="none" spc="0" normalizeH="0" baseline="0" noProof="0" dirty="0">
                  <a:ln>
                    <a:noFill/>
                  </a:ln>
                  <a:solidFill>
                    <a:srgbClr val="000000"/>
                  </a:solidFill>
                  <a:effectLst/>
                  <a:uLnTx/>
                  <a:uFillTx/>
                  <a:latin typeface="+mn-lt"/>
                  <a:ea typeface="ＭＳ Ｐゴシック" charset="0"/>
                </a:rPr>
                <a:t> to deliver data to upper layer</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nvGrpSpPr>
            <p:cNvPr id="139" name="Group 23"/>
            <p:cNvGrpSpPr>
              <a:grpSpLocks/>
            </p:cNvGrpSpPr>
            <p:nvPr/>
          </p:nvGrpSpPr>
          <p:grpSpPr bwMode="auto">
            <a:xfrm>
              <a:off x="3138" y="942"/>
              <a:ext cx="2370" cy="834"/>
              <a:chOff x="3138" y="942"/>
              <a:chExt cx="2370" cy="834"/>
            </a:xfrm>
          </p:grpSpPr>
          <p:sp>
            <p:nvSpPr>
              <p:cNvPr id="140" name="Line 24"/>
              <p:cNvSpPr>
                <a:spLocks noChangeShapeType="1"/>
              </p:cNvSpPr>
              <p:nvPr/>
            </p:nvSpPr>
            <p:spPr bwMode="auto">
              <a:xfrm flipH="1">
                <a:off x="4560" y="1344"/>
                <a:ext cx="150" cy="432"/>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endParaRPr>
              </a:p>
            </p:txBody>
          </p:sp>
          <p:sp>
            <p:nvSpPr>
              <p:cNvPr id="141" name="Rectangle 25"/>
              <p:cNvSpPr>
                <a:spLocks noChangeArrowheads="1"/>
              </p:cNvSpPr>
              <p:nvPr/>
            </p:nvSpPr>
            <p:spPr bwMode="auto">
              <a:xfrm>
                <a:off x="3138" y="942"/>
                <a:ext cx="2370" cy="396"/>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ＭＳ Ｐゴシック" charset="0"/>
                </a:endParaRPr>
              </a:p>
            </p:txBody>
          </p:sp>
        </p:grpSp>
      </p:grpSp>
      <p:sp>
        <p:nvSpPr>
          <p:cNvPr id="4" name="AutoShape 2" descr="Image result for sender person"/>
          <p:cNvSpPr>
            <a:spLocks noChangeAspect="1" noChangeArrowheads="1"/>
          </p:cNvSpPr>
          <p:nvPr/>
        </p:nvSpPr>
        <p:spPr bwMode="auto">
          <a:xfrm>
            <a:off x="155575" y="-1423988"/>
            <a:ext cx="5772150" cy="2981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0755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p:cTn id="7" dur="500" fill="hold"/>
                                        <p:tgtEl>
                                          <p:spTgt spid="119"/>
                                        </p:tgtEl>
                                        <p:attrNameLst>
                                          <p:attrName>ppt_w</p:attrName>
                                        </p:attrNameLst>
                                      </p:cBhvr>
                                      <p:tavLst>
                                        <p:tav tm="0">
                                          <p:val>
                                            <p:fltVal val="0"/>
                                          </p:val>
                                        </p:tav>
                                        <p:tav tm="100000">
                                          <p:val>
                                            <p:strVal val="#ppt_w"/>
                                          </p:val>
                                        </p:tav>
                                      </p:tavLst>
                                    </p:anim>
                                    <p:anim calcmode="lin" valueType="num">
                                      <p:cBhvr>
                                        <p:cTn id="8" dur="500" fill="hold"/>
                                        <p:tgtEl>
                                          <p:spTgt spid="119"/>
                                        </p:tgtEl>
                                        <p:attrNameLst>
                                          <p:attrName>ppt_h</p:attrName>
                                        </p:attrNameLst>
                                      </p:cBhvr>
                                      <p:tavLst>
                                        <p:tav tm="0">
                                          <p:val>
                                            <p:fltVal val="0"/>
                                          </p:val>
                                        </p:tav>
                                        <p:tav tm="100000">
                                          <p:val>
                                            <p:strVal val="#ppt_h"/>
                                          </p:val>
                                        </p:tav>
                                      </p:tavLst>
                                    </p:anim>
                                    <p:animEffect transition="in" filter="fade">
                                      <p:cBhvr>
                                        <p:cTn id="9" dur="500"/>
                                        <p:tgtEl>
                                          <p:spTgt spid="11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22"/>
                                        </p:tgtEl>
                                        <p:attrNameLst>
                                          <p:attrName>style.visibility</p:attrName>
                                        </p:attrNameLst>
                                      </p:cBhvr>
                                      <p:to>
                                        <p:strVal val="visible"/>
                                      </p:to>
                                    </p:set>
                                    <p:anim calcmode="lin" valueType="num">
                                      <p:cBhvr additive="base">
                                        <p:cTn id="22" dur="500" fill="hold"/>
                                        <p:tgtEl>
                                          <p:spTgt spid="122"/>
                                        </p:tgtEl>
                                        <p:attrNameLst>
                                          <p:attrName>ppt_x</p:attrName>
                                        </p:attrNameLst>
                                      </p:cBhvr>
                                      <p:tavLst>
                                        <p:tav tm="0">
                                          <p:val>
                                            <p:strVal val="0-#ppt_w/2"/>
                                          </p:val>
                                        </p:tav>
                                        <p:tav tm="100000">
                                          <p:val>
                                            <p:strVal val="#ppt_x"/>
                                          </p:val>
                                        </p:tav>
                                      </p:tavLst>
                                    </p:anim>
                                    <p:anim calcmode="lin" valueType="num">
                                      <p:cBhvr additive="base">
                                        <p:cTn id="23" dur="500" fill="hold"/>
                                        <p:tgtEl>
                                          <p:spTgt spid="12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27"/>
                                        </p:tgtEl>
                                        <p:attrNameLst>
                                          <p:attrName>style.visibility</p:attrName>
                                        </p:attrNameLst>
                                      </p:cBhvr>
                                      <p:to>
                                        <p:strVal val="visible"/>
                                      </p:to>
                                    </p:set>
                                    <p:anim calcmode="lin" valueType="num">
                                      <p:cBhvr additive="base">
                                        <p:cTn id="28" dur="500" fill="hold"/>
                                        <p:tgtEl>
                                          <p:spTgt spid="127"/>
                                        </p:tgtEl>
                                        <p:attrNameLst>
                                          <p:attrName>ppt_x</p:attrName>
                                        </p:attrNameLst>
                                      </p:cBhvr>
                                      <p:tavLst>
                                        <p:tav tm="0">
                                          <p:val>
                                            <p:strVal val="0-#ppt_w/2"/>
                                          </p:val>
                                        </p:tav>
                                        <p:tav tm="100000">
                                          <p:val>
                                            <p:strVal val="#ppt_x"/>
                                          </p:val>
                                        </p:tav>
                                      </p:tavLst>
                                    </p:anim>
                                    <p:anim calcmode="lin" valueType="num">
                                      <p:cBhvr additive="base">
                                        <p:cTn id="29" dur="500" fill="hold"/>
                                        <p:tgtEl>
                                          <p:spTgt spid="127"/>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32"/>
                                        </p:tgtEl>
                                        <p:attrNameLst>
                                          <p:attrName>style.visibility</p:attrName>
                                        </p:attrNameLst>
                                      </p:cBhvr>
                                      <p:to>
                                        <p:strVal val="visible"/>
                                      </p:to>
                                    </p:set>
                                    <p:anim calcmode="lin" valueType="num">
                                      <p:cBhvr additive="base">
                                        <p:cTn id="34" dur="500" fill="hold"/>
                                        <p:tgtEl>
                                          <p:spTgt spid="132"/>
                                        </p:tgtEl>
                                        <p:attrNameLst>
                                          <p:attrName>ppt_x</p:attrName>
                                        </p:attrNameLst>
                                      </p:cBhvr>
                                      <p:tavLst>
                                        <p:tav tm="0">
                                          <p:val>
                                            <p:strVal val="1+#ppt_w/2"/>
                                          </p:val>
                                        </p:tav>
                                        <p:tav tm="100000">
                                          <p:val>
                                            <p:strVal val="#ppt_x"/>
                                          </p:val>
                                        </p:tav>
                                      </p:tavLst>
                                    </p:anim>
                                    <p:anim calcmode="lin" valueType="num">
                                      <p:cBhvr additive="base">
                                        <p:cTn id="35" dur="500" fill="hold"/>
                                        <p:tgtEl>
                                          <p:spTgt spid="132"/>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37"/>
                                        </p:tgtEl>
                                        <p:attrNameLst>
                                          <p:attrName>style.visibility</p:attrName>
                                        </p:attrNameLst>
                                      </p:cBhvr>
                                      <p:to>
                                        <p:strVal val="visible"/>
                                      </p:to>
                                    </p:set>
                                    <p:anim calcmode="lin" valueType="num">
                                      <p:cBhvr additive="base">
                                        <p:cTn id="40" dur="500" fill="hold"/>
                                        <p:tgtEl>
                                          <p:spTgt spid="137"/>
                                        </p:tgtEl>
                                        <p:attrNameLst>
                                          <p:attrName>ppt_x</p:attrName>
                                        </p:attrNameLst>
                                      </p:cBhvr>
                                      <p:tavLst>
                                        <p:tav tm="0">
                                          <p:val>
                                            <p:strVal val="1+#ppt_w/2"/>
                                          </p:val>
                                        </p:tav>
                                        <p:tav tm="100000">
                                          <p:val>
                                            <p:strVal val="#ppt_x"/>
                                          </p:val>
                                        </p:tav>
                                      </p:tavLst>
                                    </p:anim>
                                    <p:anim calcmode="lin" valueType="num">
                                      <p:cBhvr additive="base">
                                        <p:cTn id="41" dur="500" fill="hold"/>
                                        <p:tgtEl>
                                          <p:spTgt spid="1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Reliable Data Transfer – </a:t>
            </a:r>
            <a:r>
              <a:rPr lang="en-US" dirty="0" err="1"/>
              <a:t>Cont</a:t>
            </a:r>
            <a:r>
              <a:rPr lang="is-IS" dirty="0"/>
              <a:t>…</a:t>
            </a:r>
            <a:endParaRPr lang="en-US" dirty="0"/>
          </a:p>
        </p:txBody>
      </p:sp>
      <p:sp>
        <p:nvSpPr>
          <p:cNvPr id="3" name="Content Placeholder 2"/>
          <p:cNvSpPr>
            <a:spLocks noGrp="1"/>
          </p:cNvSpPr>
          <p:nvPr>
            <p:ph idx="1"/>
          </p:nvPr>
        </p:nvSpPr>
        <p:spPr/>
        <p:txBody>
          <a:bodyPr/>
          <a:lstStyle/>
          <a:p>
            <a:pPr algn="just"/>
            <a:r>
              <a:rPr lang="en-US" altLang="en-US" kern="0" dirty="0">
                <a:latin typeface="+mn-lt"/>
                <a:ea typeface="ＭＳ Ｐゴシック" charset="-128"/>
              </a:rPr>
              <a:t>Consider only unidirectional data transfer.</a:t>
            </a:r>
          </a:p>
          <a:p>
            <a:pPr lvl="1" algn="just"/>
            <a:r>
              <a:rPr lang="en-US" altLang="en-US" kern="0" dirty="0">
                <a:latin typeface="+mn-lt"/>
                <a:ea typeface="ＭＳ Ｐゴシック" charset="-128"/>
              </a:rPr>
              <a:t>A control information will flow on both directions.</a:t>
            </a:r>
          </a:p>
          <a:p>
            <a:pPr algn="just"/>
            <a:r>
              <a:rPr lang="en-US" altLang="en-US" kern="0" dirty="0">
                <a:latin typeface="+mn-lt"/>
                <a:ea typeface="ＭＳ Ｐゴシック" charset="-128"/>
              </a:rPr>
              <a:t>Use finite state machines (FSM)  to specify sender and receiver.</a:t>
            </a:r>
          </a:p>
          <a:p>
            <a:pPr lvl="0" algn="just"/>
            <a:r>
              <a:rPr lang="en-US" altLang="en-US" kern="0" dirty="0">
                <a:solidFill>
                  <a:srgbClr val="000000"/>
                </a:solidFill>
                <a:latin typeface="+mn-lt"/>
                <a:ea typeface="ＭＳ Ｐゴシック" charset="-128"/>
              </a:rPr>
              <a:t>When in this </a:t>
            </a:r>
            <a:r>
              <a:rPr lang="ja-JP" altLang="en-US" kern="0" dirty="0">
                <a:solidFill>
                  <a:srgbClr val="000000"/>
                </a:solidFill>
                <a:latin typeface="+mn-lt"/>
                <a:ea typeface="ＭＳ Ｐゴシック" charset="-128"/>
              </a:rPr>
              <a:t>“</a:t>
            </a:r>
            <a:r>
              <a:rPr lang="en-US" altLang="ja-JP" kern="0" dirty="0">
                <a:solidFill>
                  <a:srgbClr val="000000"/>
                </a:solidFill>
                <a:latin typeface="+mn-lt"/>
                <a:ea typeface="ＭＳ Ｐゴシック" charset="-128"/>
              </a:rPr>
              <a:t>state</a:t>
            </a:r>
            <a:r>
              <a:rPr lang="ja-JP" altLang="en-US" kern="0" dirty="0">
                <a:solidFill>
                  <a:srgbClr val="000000"/>
                </a:solidFill>
                <a:latin typeface="+mn-lt"/>
                <a:ea typeface="ＭＳ Ｐゴシック" charset="-128"/>
              </a:rPr>
              <a:t>”</a:t>
            </a:r>
            <a:r>
              <a:rPr lang="en-US" altLang="ja-JP" kern="0" dirty="0">
                <a:solidFill>
                  <a:srgbClr val="000000"/>
                </a:solidFill>
                <a:latin typeface="+mn-lt"/>
                <a:ea typeface="ＭＳ Ｐゴシック" charset="-128"/>
              </a:rPr>
              <a:t> next state uniquely determined by next event.</a:t>
            </a:r>
          </a:p>
          <a:p>
            <a:pPr lvl="0" algn="just"/>
            <a:r>
              <a:rPr lang="en-US" altLang="en-US" kern="0" dirty="0">
                <a:solidFill>
                  <a:srgbClr val="000000"/>
                </a:solidFill>
                <a:latin typeface="+mn-lt"/>
                <a:ea typeface="ＭＳ Ｐゴシック" charset="-128"/>
              </a:rPr>
              <a:t>Arrow indicates the transition of protocol from one state to another.</a:t>
            </a:r>
          </a:p>
          <a:p>
            <a:pPr algn="just"/>
            <a:endParaRPr lang="en-US" altLang="en-US" kern="0" dirty="0">
              <a:ea typeface="ＭＳ Ｐゴシック" charset="-128"/>
            </a:endParaRPr>
          </a:p>
          <a:p>
            <a:pPr algn="just"/>
            <a:endParaRPr lang="en-US" dirty="0"/>
          </a:p>
        </p:txBody>
      </p:sp>
      <p:sp>
        <p:nvSpPr>
          <p:cNvPr id="62" name="Freeform 8"/>
          <p:cNvSpPr>
            <a:spLocks/>
          </p:cNvSpPr>
          <p:nvPr/>
        </p:nvSpPr>
        <p:spPr bwMode="auto">
          <a:xfrm>
            <a:off x="2801937" y="4597400"/>
            <a:ext cx="3952875" cy="285750"/>
          </a:xfrm>
          <a:custGeom>
            <a:avLst/>
            <a:gdLst>
              <a:gd name="T0" fmla="*/ 0 w 1446"/>
              <a:gd name="T1" fmla="*/ 2147483647 h 180"/>
              <a:gd name="T2" fmla="*/ 2147483647 w 1446"/>
              <a:gd name="T3" fmla="*/ 2147483647 h 180"/>
              <a:gd name="T4" fmla="*/ 0 60000 65536"/>
              <a:gd name="T5" fmla="*/ 0 60000 65536"/>
            </a:gdLst>
            <a:ahLst/>
            <a:cxnLst>
              <a:cxn ang="T4">
                <a:pos x="T0" y="T1"/>
              </a:cxn>
              <a:cxn ang="T5">
                <a:pos x="T2" y="T3"/>
              </a:cxn>
            </a:cxnLst>
            <a:rect l="0" t="0" r="r" b="b"/>
            <a:pathLst>
              <a:path w="1446" h="180">
                <a:moveTo>
                  <a:pt x="0" y="180"/>
                </a:moveTo>
                <a:cubicBezTo>
                  <a:pt x="540" y="30"/>
                  <a:pt x="972" y="0"/>
                  <a:pt x="1446" y="168"/>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3" name="Oval 10"/>
          <p:cNvSpPr>
            <a:spLocks noChangeArrowheads="1"/>
          </p:cNvSpPr>
          <p:nvPr/>
        </p:nvSpPr>
        <p:spPr bwMode="auto">
          <a:xfrm>
            <a:off x="6734175" y="4705350"/>
            <a:ext cx="809625" cy="876300"/>
          </a:xfrm>
          <a:prstGeom prst="ellipse">
            <a:avLst/>
          </a:prstGeom>
          <a:solidFill>
            <a:srgbClr val="000099"/>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64" name="Oval 11"/>
          <p:cNvSpPr>
            <a:spLocks noChangeArrowheads="1"/>
          </p:cNvSpPr>
          <p:nvPr/>
        </p:nvSpPr>
        <p:spPr bwMode="auto">
          <a:xfrm>
            <a:off x="6669087" y="4749800"/>
            <a:ext cx="809625" cy="87630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65" name="Text Box 12"/>
          <p:cNvSpPr txBox="1">
            <a:spLocks noChangeArrowheads="1"/>
          </p:cNvSpPr>
          <p:nvPr/>
        </p:nvSpPr>
        <p:spPr bwMode="auto">
          <a:xfrm>
            <a:off x="6677025" y="4879975"/>
            <a:ext cx="73501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rPr>
              <a:t>state</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rPr>
              <a:t>2</a:t>
            </a:r>
          </a:p>
        </p:txBody>
      </p:sp>
      <p:sp>
        <p:nvSpPr>
          <p:cNvPr id="66" name="Text Box 13"/>
          <p:cNvSpPr txBox="1">
            <a:spLocks noChangeArrowheads="1"/>
          </p:cNvSpPr>
          <p:nvPr/>
        </p:nvSpPr>
        <p:spPr bwMode="auto">
          <a:xfrm>
            <a:off x="3032125" y="3962400"/>
            <a:ext cx="31527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Tahoma" charset="0"/>
                <a:ea typeface="ＭＳ Ｐゴシック" charset="0"/>
              </a:rPr>
              <a:t>event causing state transition</a:t>
            </a:r>
            <a:endParaRPr kumimoji="0" lang="en-US" sz="2400" b="0" i="0" u="none" strike="noStrike" kern="0" cap="none" spc="0" normalizeH="0" baseline="0" noProof="0" dirty="0">
              <a:ln>
                <a:noFill/>
              </a:ln>
              <a:solidFill>
                <a:srgbClr val="CC0000"/>
              </a:solidFill>
              <a:effectLst/>
              <a:uLnTx/>
              <a:uFillTx/>
              <a:latin typeface="Tahoma" charset="0"/>
              <a:ea typeface="ＭＳ Ｐゴシック" charset="0"/>
            </a:endParaRPr>
          </a:p>
        </p:txBody>
      </p:sp>
      <p:sp>
        <p:nvSpPr>
          <p:cNvPr id="67" name="Text Box 14"/>
          <p:cNvSpPr txBox="1">
            <a:spLocks noChangeArrowheads="1"/>
          </p:cNvSpPr>
          <p:nvPr/>
        </p:nvSpPr>
        <p:spPr bwMode="auto">
          <a:xfrm>
            <a:off x="2959100" y="4257675"/>
            <a:ext cx="3421062"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rPr>
              <a:t>actions taken on state transition</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endParaRPr>
          </a:p>
        </p:txBody>
      </p:sp>
      <p:sp>
        <p:nvSpPr>
          <p:cNvPr id="68" name="Line 15"/>
          <p:cNvSpPr>
            <a:spLocks noChangeShapeType="1"/>
          </p:cNvSpPr>
          <p:nvPr/>
        </p:nvSpPr>
        <p:spPr bwMode="auto">
          <a:xfrm>
            <a:off x="2925762" y="4311650"/>
            <a:ext cx="3381375"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grpSp>
        <p:nvGrpSpPr>
          <p:cNvPr id="4" name="Group 3"/>
          <p:cNvGrpSpPr/>
          <p:nvPr/>
        </p:nvGrpSpPr>
        <p:grpSpPr>
          <a:xfrm>
            <a:off x="123825" y="4232275"/>
            <a:ext cx="2771775" cy="1289050"/>
            <a:chOff x="123825" y="3883025"/>
            <a:chExt cx="2771775" cy="1289050"/>
          </a:xfrm>
        </p:grpSpPr>
        <p:sp>
          <p:nvSpPr>
            <p:cNvPr id="59" name="Oval 5"/>
            <p:cNvSpPr>
              <a:spLocks noChangeArrowheads="1"/>
            </p:cNvSpPr>
            <p:nvPr/>
          </p:nvSpPr>
          <p:spPr bwMode="auto">
            <a:xfrm>
              <a:off x="1981200" y="4262438"/>
              <a:ext cx="809625" cy="876300"/>
            </a:xfrm>
            <a:prstGeom prst="ellipse">
              <a:avLst/>
            </a:prstGeom>
            <a:solidFill>
              <a:srgbClr val="000099"/>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60" name="Oval 6"/>
            <p:cNvSpPr>
              <a:spLocks noChangeArrowheads="1"/>
            </p:cNvSpPr>
            <p:nvPr/>
          </p:nvSpPr>
          <p:spPr bwMode="auto">
            <a:xfrm>
              <a:off x="1916112" y="4295775"/>
              <a:ext cx="809625" cy="87630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61" name="Text Box 7"/>
            <p:cNvSpPr txBox="1">
              <a:spLocks noChangeArrowheads="1"/>
            </p:cNvSpPr>
            <p:nvPr/>
          </p:nvSpPr>
          <p:spPr bwMode="auto">
            <a:xfrm>
              <a:off x="1924050" y="4425950"/>
              <a:ext cx="73501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rPr>
                <a:t>state</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rPr>
                <a:t>1</a:t>
              </a:r>
            </a:p>
          </p:txBody>
        </p:sp>
        <p:sp>
          <p:nvSpPr>
            <p:cNvPr id="69" name="Rectangle 16"/>
            <p:cNvSpPr>
              <a:spLocks noChangeArrowheads="1"/>
            </p:cNvSpPr>
            <p:nvPr/>
          </p:nvSpPr>
          <p:spPr bwMode="auto">
            <a:xfrm>
              <a:off x="123825" y="3883025"/>
              <a:ext cx="2771775"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342900" marR="0" lvl="0" indent="-342900" algn="r" defTabSz="914400" eaLnBrk="0" fontAlgn="base" latinLnBrk="0" hangingPunct="0">
                <a:lnSpc>
                  <a:spcPct val="85000"/>
                </a:lnSpc>
                <a:spcBef>
                  <a:spcPct val="20000"/>
                </a:spcBef>
                <a:spcAft>
                  <a:spcPct val="0"/>
                </a:spcAft>
                <a:buClr>
                  <a:srgbClr val="000099"/>
                </a:buClr>
                <a:buSzPct val="65000"/>
                <a:buFont typeface="Wingdings" charset="2"/>
                <a:buNone/>
                <a:tabLst/>
                <a:defRPr/>
              </a:pPr>
              <a:endParaRPr kumimoji="0" lang="en-US" altLang="en-US" sz="2000" b="0" i="0" u="none" strike="noStrike" kern="0" cap="none" spc="0" normalizeH="0" baseline="0" noProof="0" dirty="0">
                <a:ln>
                  <a:noFill/>
                </a:ln>
                <a:solidFill>
                  <a:srgbClr val="000000"/>
                </a:solidFill>
                <a:effectLst/>
                <a:uLnTx/>
                <a:uFillTx/>
                <a:latin typeface="+mn-lt"/>
                <a:ea typeface="ＭＳ Ｐゴシック" charset="-128"/>
              </a:endParaRPr>
            </a:p>
          </p:txBody>
        </p:sp>
      </p:grpSp>
      <p:sp>
        <p:nvSpPr>
          <p:cNvPr id="70" name="Freeform 17"/>
          <p:cNvSpPr>
            <a:spLocks/>
          </p:cNvSpPr>
          <p:nvPr/>
        </p:nvSpPr>
        <p:spPr bwMode="auto">
          <a:xfrm>
            <a:off x="2201862" y="5521325"/>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1" name="Freeform 18"/>
          <p:cNvSpPr>
            <a:spLocks/>
          </p:cNvSpPr>
          <p:nvPr/>
        </p:nvSpPr>
        <p:spPr bwMode="auto">
          <a:xfrm flipH="1" flipV="1">
            <a:off x="7345362" y="5559425"/>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2" name="Line 19"/>
          <p:cNvSpPr>
            <a:spLocks noChangeShapeType="1"/>
          </p:cNvSpPr>
          <p:nvPr/>
        </p:nvSpPr>
        <p:spPr bwMode="auto">
          <a:xfrm>
            <a:off x="2725737" y="5264150"/>
            <a:ext cx="1571625" cy="752475"/>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73" name="Text Box 21"/>
          <p:cNvSpPr txBox="1">
            <a:spLocks noChangeArrowheads="1"/>
          </p:cNvSpPr>
          <p:nvPr/>
        </p:nvSpPr>
        <p:spPr bwMode="auto">
          <a:xfrm>
            <a:off x="3492500" y="5057775"/>
            <a:ext cx="7429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rPr>
              <a:t>event</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endParaRPr>
          </a:p>
        </p:txBody>
      </p:sp>
      <p:sp>
        <p:nvSpPr>
          <p:cNvPr id="74" name="Text Box 22"/>
          <p:cNvSpPr txBox="1">
            <a:spLocks noChangeArrowheads="1"/>
          </p:cNvSpPr>
          <p:nvPr/>
        </p:nvSpPr>
        <p:spPr bwMode="auto">
          <a:xfrm>
            <a:off x="3452812" y="5362575"/>
            <a:ext cx="8905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rPr>
              <a:t>actions</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endParaRPr>
          </a:p>
        </p:txBody>
      </p:sp>
      <p:sp>
        <p:nvSpPr>
          <p:cNvPr id="75" name="Line 23"/>
          <p:cNvSpPr>
            <a:spLocks noChangeShapeType="1"/>
          </p:cNvSpPr>
          <p:nvPr/>
        </p:nvSpPr>
        <p:spPr bwMode="auto">
          <a:xfrm>
            <a:off x="3402012" y="5416550"/>
            <a:ext cx="942975"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Tree>
    <p:extLst>
      <p:ext uri="{BB962C8B-B14F-4D97-AF65-F5344CB8AC3E}">
        <p14:creationId xmlns:p14="http://schemas.microsoft.com/office/powerpoint/2010/main" val="203689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left)">
                                      <p:cBhvr>
                                        <p:cTn id="39" dur="500"/>
                                        <p:tgtEl>
                                          <p:spTgt spid="62"/>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wipe(left)">
                                      <p:cBhvr>
                                        <p:cTn id="42" dur="500"/>
                                        <p:tgtEl>
                                          <p:spTgt spid="72"/>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wipe(left)">
                                      <p:cBhvr>
                                        <p:cTn id="48" dur="500"/>
                                        <p:tgtEl>
                                          <p:spTgt spid="7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65" grpId="0"/>
      <p:bldP spid="66" grpId="0"/>
      <p:bldP spid="67" grpId="0"/>
      <p:bldP spid="68" grpId="0" animBg="1"/>
      <p:bldP spid="70" grpId="0" animBg="1"/>
      <p:bldP spid="71" grpId="0" animBg="1"/>
      <p:bldP spid="72" grpId="0" animBg="1"/>
      <p:bldP spid="73" grpId="0"/>
      <p:bldP spid="74" grpId="0"/>
      <p:bldP spid="7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381000" y="4289425"/>
            <a:ext cx="8402638" cy="18796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rdt</a:t>
            </a:r>
            <a:r>
              <a:rPr lang="en-US" dirty="0"/>
              <a:t> 1.0</a:t>
            </a:r>
          </a:p>
        </p:txBody>
      </p:sp>
      <p:sp>
        <p:nvSpPr>
          <p:cNvPr id="3" name="Content Placeholder 2"/>
          <p:cNvSpPr>
            <a:spLocks noGrp="1"/>
          </p:cNvSpPr>
          <p:nvPr>
            <p:ph idx="1"/>
          </p:nvPr>
        </p:nvSpPr>
        <p:spPr/>
        <p:txBody>
          <a:bodyPr/>
          <a:lstStyle/>
          <a:p>
            <a:r>
              <a:rPr lang="en-US" dirty="0"/>
              <a:t>Reliable transfer over a reliable channel</a:t>
            </a:r>
          </a:p>
          <a:p>
            <a:r>
              <a:rPr lang="en-US" dirty="0"/>
              <a:t>Underlying channel perfectly reliable channel</a:t>
            </a:r>
          </a:p>
          <a:p>
            <a:pPr lvl="1"/>
            <a:r>
              <a:rPr lang="en-US" dirty="0"/>
              <a:t>no bit errors</a:t>
            </a:r>
          </a:p>
          <a:p>
            <a:pPr lvl="1"/>
            <a:r>
              <a:rPr lang="en-US" dirty="0"/>
              <a:t>no loss of packets</a:t>
            </a:r>
          </a:p>
          <a:p>
            <a:r>
              <a:rPr lang="en-US" dirty="0"/>
              <a:t>Separate FSMs for sender &amp; receiver:</a:t>
            </a:r>
          </a:p>
          <a:p>
            <a:pPr lvl="1"/>
            <a:r>
              <a:rPr lang="en-US" dirty="0"/>
              <a:t>Sender sends data into underlying channel</a:t>
            </a:r>
          </a:p>
          <a:p>
            <a:pPr lvl="1"/>
            <a:r>
              <a:rPr lang="en-US" dirty="0"/>
              <a:t>Receiver reads data from underlying channel</a:t>
            </a:r>
          </a:p>
          <a:p>
            <a:endParaRPr lang="en-US" dirty="0"/>
          </a:p>
        </p:txBody>
      </p:sp>
      <p:sp>
        <p:nvSpPr>
          <p:cNvPr id="21" name="Oval 4"/>
          <p:cNvSpPr>
            <a:spLocks noChangeArrowheads="1"/>
          </p:cNvSpPr>
          <p:nvPr/>
        </p:nvSpPr>
        <p:spPr bwMode="auto">
          <a:xfrm>
            <a:off x="998538" y="4421188"/>
            <a:ext cx="955675" cy="1011237"/>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2" name="Text Box 5"/>
          <p:cNvSpPr txBox="1">
            <a:spLocks noChangeArrowheads="1"/>
          </p:cNvSpPr>
          <p:nvPr/>
        </p:nvSpPr>
        <p:spPr bwMode="auto">
          <a:xfrm>
            <a:off x="935038" y="4506913"/>
            <a:ext cx="109855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pPr>
            <a:r>
              <a:rPr lang="en-US" altLang="en-US">
                <a:solidFill>
                  <a:srgbClr val="000000"/>
                </a:solidFill>
                <a:latin typeface="Arial" charset="0"/>
              </a:rPr>
              <a:t>Wait for call from above</a:t>
            </a:r>
            <a:endParaRPr lang="en-US" altLang="en-US">
              <a:solidFill>
                <a:srgbClr val="000000"/>
              </a:solidFill>
              <a:latin typeface="Times New Roman" charset="0"/>
            </a:endParaRPr>
          </a:p>
        </p:txBody>
      </p:sp>
      <p:sp>
        <p:nvSpPr>
          <p:cNvPr id="23" name="Freeform 6"/>
          <p:cNvSpPr>
            <a:spLocks/>
          </p:cNvSpPr>
          <p:nvPr/>
        </p:nvSpPr>
        <p:spPr bwMode="auto">
          <a:xfrm>
            <a:off x="1808163" y="4405313"/>
            <a:ext cx="611187" cy="1027112"/>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4" name="Text Box 7"/>
          <p:cNvSpPr txBox="1">
            <a:spLocks noChangeArrowheads="1"/>
          </p:cNvSpPr>
          <p:nvPr/>
        </p:nvSpPr>
        <p:spPr bwMode="auto">
          <a:xfrm>
            <a:off x="2260600" y="4929188"/>
            <a:ext cx="268287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packet = make_pkt(data)</a:t>
            </a:r>
          </a:p>
          <a:p>
            <a:pPr eaLnBrk="0" fontAlgn="base" hangingPunct="0">
              <a:spcBef>
                <a:spcPct val="0"/>
              </a:spcBef>
              <a:spcAft>
                <a:spcPct val="0"/>
              </a:spcAft>
            </a:pPr>
            <a:r>
              <a:rPr lang="en-US" altLang="en-US">
                <a:solidFill>
                  <a:srgbClr val="000000"/>
                </a:solidFill>
                <a:latin typeface="Arial" charset="0"/>
              </a:rPr>
              <a:t>udt_send(packet)</a:t>
            </a:r>
            <a:endParaRPr lang="en-US" altLang="en-US">
              <a:solidFill>
                <a:srgbClr val="000000"/>
              </a:solidFill>
              <a:latin typeface="Times New Roman" charset="0"/>
            </a:endParaRPr>
          </a:p>
        </p:txBody>
      </p:sp>
      <p:sp>
        <p:nvSpPr>
          <p:cNvPr id="25" name="Text Box 8"/>
          <p:cNvSpPr txBox="1">
            <a:spLocks noChangeArrowheads="1"/>
          </p:cNvSpPr>
          <p:nvPr/>
        </p:nvSpPr>
        <p:spPr bwMode="auto">
          <a:xfrm>
            <a:off x="2219325" y="4462463"/>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dirty="0" err="1">
                <a:solidFill>
                  <a:srgbClr val="000000"/>
                </a:solidFill>
                <a:latin typeface="Arial" charset="0"/>
              </a:rPr>
              <a:t>rdt_send</a:t>
            </a:r>
            <a:r>
              <a:rPr lang="en-US" altLang="en-US" dirty="0">
                <a:solidFill>
                  <a:srgbClr val="000000"/>
                </a:solidFill>
                <a:latin typeface="Arial" charset="0"/>
              </a:rPr>
              <a:t>(data)</a:t>
            </a:r>
            <a:endParaRPr lang="en-US" altLang="en-US" dirty="0">
              <a:solidFill>
                <a:srgbClr val="000000"/>
              </a:solidFill>
              <a:latin typeface="Times New Roman" charset="0"/>
            </a:endParaRPr>
          </a:p>
        </p:txBody>
      </p:sp>
      <p:sp>
        <p:nvSpPr>
          <p:cNvPr id="26" name="Line 9"/>
          <p:cNvSpPr>
            <a:spLocks noChangeShapeType="1"/>
          </p:cNvSpPr>
          <p:nvPr/>
        </p:nvSpPr>
        <p:spPr bwMode="auto">
          <a:xfrm>
            <a:off x="2319338" y="4805363"/>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7" name="Line 10"/>
          <p:cNvSpPr>
            <a:spLocks noChangeShapeType="1"/>
          </p:cNvSpPr>
          <p:nvPr/>
        </p:nvSpPr>
        <p:spPr bwMode="auto">
          <a:xfrm>
            <a:off x="674688" y="4405313"/>
            <a:ext cx="385762" cy="242887"/>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8" name="Text Box 11"/>
          <p:cNvSpPr txBox="1">
            <a:spLocks noChangeArrowheads="1"/>
          </p:cNvSpPr>
          <p:nvPr/>
        </p:nvSpPr>
        <p:spPr bwMode="auto">
          <a:xfrm>
            <a:off x="6526213" y="4787900"/>
            <a:ext cx="24876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extract (packet,data)</a:t>
            </a:r>
          </a:p>
          <a:p>
            <a:pPr eaLnBrk="0" fontAlgn="base" hangingPunct="0">
              <a:spcBef>
                <a:spcPct val="0"/>
              </a:spcBef>
              <a:spcAft>
                <a:spcPct val="0"/>
              </a:spcAft>
            </a:pPr>
            <a:r>
              <a:rPr lang="en-US" altLang="en-US">
                <a:solidFill>
                  <a:srgbClr val="000000"/>
                </a:solidFill>
                <a:latin typeface="Arial" charset="0"/>
              </a:rPr>
              <a:t>deliver_data(data)</a:t>
            </a:r>
            <a:endParaRPr lang="en-US" altLang="en-US">
              <a:solidFill>
                <a:srgbClr val="000000"/>
              </a:solidFill>
              <a:latin typeface="Times New Roman" charset="0"/>
            </a:endParaRPr>
          </a:p>
        </p:txBody>
      </p:sp>
      <p:sp>
        <p:nvSpPr>
          <p:cNvPr id="29" name="Oval 12"/>
          <p:cNvSpPr>
            <a:spLocks noChangeArrowheads="1"/>
          </p:cNvSpPr>
          <p:nvPr/>
        </p:nvSpPr>
        <p:spPr bwMode="auto">
          <a:xfrm>
            <a:off x="5307013" y="4406900"/>
            <a:ext cx="955675" cy="101123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30" name="Text Box 13"/>
          <p:cNvSpPr txBox="1">
            <a:spLocks noChangeArrowheads="1"/>
          </p:cNvSpPr>
          <p:nvPr/>
        </p:nvSpPr>
        <p:spPr bwMode="auto">
          <a:xfrm>
            <a:off x="5243513" y="4492625"/>
            <a:ext cx="10985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pPr>
            <a:r>
              <a:rPr lang="en-US" altLang="en-US">
                <a:solidFill>
                  <a:srgbClr val="000000"/>
                </a:solidFill>
                <a:latin typeface="Arial" charset="0"/>
              </a:rPr>
              <a:t>Wait for call from below</a:t>
            </a:r>
            <a:endParaRPr lang="en-US" altLang="en-US">
              <a:solidFill>
                <a:srgbClr val="000000"/>
              </a:solidFill>
              <a:latin typeface="Times New Roman" charset="0"/>
            </a:endParaRPr>
          </a:p>
        </p:txBody>
      </p:sp>
      <p:sp>
        <p:nvSpPr>
          <p:cNvPr id="31" name="Freeform 14"/>
          <p:cNvSpPr>
            <a:spLocks/>
          </p:cNvSpPr>
          <p:nvPr/>
        </p:nvSpPr>
        <p:spPr bwMode="auto">
          <a:xfrm>
            <a:off x="6116638" y="4391025"/>
            <a:ext cx="611187" cy="102711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2" name="Text Box 15"/>
          <p:cNvSpPr txBox="1">
            <a:spLocks noChangeArrowheads="1"/>
          </p:cNvSpPr>
          <p:nvPr/>
        </p:nvSpPr>
        <p:spPr bwMode="auto">
          <a:xfrm>
            <a:off x="6527800" y="4448175"/>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endParaRPr lang="en-US" altLang="en-US">
              <a:solidFill>
                <a:srgbClr val="000000"/>
              </a:solidFill>
              <a:latin typeface="Times New Roman" charset="0"/>
            </a:endParaRPr>
          </a:p>
        </p:txBody>
      </p:sp>
      <p:sp>
        <p:nvSpPr>
          <p:cNvPr id="33" name="Line 16"/>
          <p:cNvSpPr>
            <a:spLocks noChangeShapeType="1"/>
          </p:cNvSpPr>
          <p:nvPr/>
        </p:nvSpPr>
        <p:spPr bwMode="auto">
          <a:xfrm>
            <a:off x="6627813" y="4791075"/>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 name="Line 17"/>
          <p:cNvSpPr>
            <a:spLocks noChangeShapeType="1"/>
          </p:cNvSpPr>
          <p:nvPr/>
        </p:nvSpPr>
        <p:spPr bwMode="auto">
          <a:xfrm>
            <a:off x="4983163" y="4391025"/>
            <a:ext cx="385762" cy="242888"/>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5" name="Rectangle 18"/>
          <p:cNvSpPr>
            <a:spLocks noChangeArrowheads="1"/>
          </p:cNvSpPr>
          <p:nvPr/>
        </p:nvSpPr>
        <p:spPr bwMode="auto">
          <a:xfrm>
            <a:off x="6542088" y="4467225"/>
            <a:ext cx="15414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fontAlgn="base" hangingPunct="0">
              <a:spcBef>
                <a:spcPct val="0"/>
              </a:spcBef>
              <a:spcAft>
                <a:spcPct val="0"/>
              </a:spcAft>
              <a:defRPr/>
            </a:pPr>
            <a:r>
              <a:rPr lang="en-US" sz="1600" dirty="0" err="1">
                <a:solidFill>
                  <a:srgbClr val="000000"/>
                </a:solidFill>
                <a:latin typeface="Arial" charset="0"/>
                <a:ea typeface="ＭＳ Ｐゴシック" charset="0"/>
              </a:rPr>
              <a:t>rdt_rcv</a:t>
            </a:r>
            <a:r>
              <a:rPr lang="en-US" sz="1600" dirty="0">
                <a:solidFill>
                  <a:srgbClr val="000000"/>
                </a:solidFill>
                <a:latin typeface="Arial" charset="0"/>
                <a:ea typeface="ＭＳ Ｐゴシック" charset="0"/>
              </a:rPr>
              <a:t>(packet)</a:t>
            </a:r>
          </a:p>
        </p:txBody>
      </p:sp>
      <p:sp>
        <p:nvSpPr>
          <p:cNvPr id="36" name="Text Box 19"/>
          <p:cNvSpPr txBox="1">
            <a:spLocks noChangeArrowheads="1"/>
          </p:cNvSpPr>
          <p:nvPr/>
        </p:nvSpPr>
        <p:spPr bwMode="auto">
          <a:xfrm>
            <a:off x="2306638" y="5715000"/>
            <a:ext cx="1089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CC0000"/>
                </a:solidFill>
                <a:effectLst/>
                <a:uLnTx/>
                <a:uFillTx/>
                <a:latin typeface="Tahoma" charset="0"/>
                <a:ea typeface="ＭＳ Ｐゴシック" charset="0"/>
              </a:rPr>
              <a:t>sender</a:t>
            </a:r>
          </a:p>
        </p:txBody>
      </p:sp>
      <p:sp>
        <p:nvSpPr>
          <p:cNvPr id="37" name="Text Box 20"/>
          <p:cNvSpPr txBox="1">
            <a:spLocks noChangeArrowheads="1"/>
          </p:cNvSpPr>
          <p:nvPr/>
        </p:nvSpPr>
        <p:spPr bwMode="auto">
          <a:xfrm>
            <a:off x="6151563" y="5711825"/>
            <a:ext cx="1247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rPr>
              <a:t>receiver</a:t>
            </a:r>
          </a:p>
        </p:txBody>
      </p:sp>
    </p:spTree>
    <p:extLst>
      <p:ext uri="{BB962C8B-B14F-4D97-AF65-F5344CB8AC3E}">
        <p14:creationId xmlns:p14="http://schemas.microsoft.com/office/powerpoint/2010/main" val="70791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1" grpId="0" animBg="1"/>
      <p:bldP spid="22" grpId="0"/>
      <p:bldP spid="23" grpId="0" animBg="1"/>
      <p:bldP spid="24" grpId="0"/>
      <p:bldP spid="25" grpId="0"/>
      <p:bldP spid="26" grpId="0" animBg="1"/>
      <p:bldP spid="27" grpId="0" animBg="1"/>
      <p:bldP spid="27" grpId="1" animBg="1"/>
      <p:bldP spid="28" grpId="0"/>
      <p:bldP spid="29" grpId="0" animBg="1"/>
      <p:bldP spid="30" grpId="0"/>
      <p:bldP spid="31" grpId="0" animBg="1"/>
      <p:bldP spid="33" grpId="0" animBg="1"/>
      <p:bldP spid="34" grpId="0" animBg="1"/>
      <p:bldP spid="35"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t>Introduction and  Transport Layer Services</a:t>
            </a:r>
          </a:p>
          <a:p>
            <a:r>
              <a:rPr lang="en-US" dirty="0"/>
              <a:t>Multiplexing and Demultiplexing</a:t>
            </a:r>
          </a:p>
          <a:p>
            <a:r>
              <a:rPr lang="en-US" dirty="0"/>
              <a:t>Connection less transport (UDP)</a:t>
            </a:r>
          </a:p>
          <a:p>
            <a:r>
              <a:rPr lang="en-US" dirty="0"/>
              <a:t>Principles of Reliable Data Transfer</a:t>
            </a:r>
          </a:p>
          <a:p>
            <a:r>
              <a:rPr lang="en-US" dirty="0"/>
              <a:t>Connection oriented transport (TCP)</a:t>
            </a:r>
          </a:p>
          <a:p>
            <a:r>
              <a:rPr lang="en-US" dirty="0"/>
              <a:t>Congestion control</a:t>
            </a:r>
          </a:p>
        </p:txBody>
      </p:sp>
    </p:spTree>
    <p:extLst>
      <p:ext uri="{BB962C8B-B14F-4D97-AF65-F5344CB8AC3E}">
        <p14:creationId xmlns:p14="http://schemas.microsoft.com/office/powerpoint/2010/main" val="181570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rdt</a:t>
            </a:r>
            <a:r>
              <a:rPr lang="en-US" dirty="0"/>
              <a:t> 2.0 – stop &amp; wait protocol</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15083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2.0 – channel with bit errors</a:t>
            </a:r>
          </a:p>
        </p:txBody>
      </p:sp>
      <p:sp>
        <p:nvSpPr>
          <p:cNvPr id="3" name="Content Placeholder 2"/>
          <p:cNvSpPr>
            <a:spLocks noGrp="1"/>
          </p:cNvSpPr>
          <p:nvPr>
            <p:ph idx="1"/>
          </p:nvPr>
        </p:nvSpPr>
        <p:spPr/>
        <p:txBody>
          <a:bodyPr>
            <a:normAutofit lnSpcReduction="10000"/>
          </a:bodyPr>
          <a:lstStyle/>
          <a:p>
            <a:r>
              <a:rPr lang="en-US" dirty="0"/>
              <a:t>Underlying channel may flip bits in packet.</a:t>
            </a:r>
          </a:p>
          <a:p>
            <a:pPr lvl="1"/>
            <a:r>
              <a:rPr lang="en-US" dirty="0">
                <a:solidFill>
                  <a:srgbClr val="FF0000"/>
                </a:solidFill>
              </a:rPr>
              <a:t>checksum</a:t>
            </a:r>
            <a:r>
              <a:rPr lang="en-US" dirty="0"/>
              <a:t> to detect bit errors.</a:t>
            </a:r>
          </a:p>
          <a:p>
            <a:r>
              <a:rPr lang="en-US" dirty="0"/>
              <a:t>To recover from errors:</a:t>
            </a:r>
          </a:p>
          <a:p>
            <a:pPr lvl="1" algn="just"/>
            <a:r>
              <a:rPr lang="en-US" b="1" dirty="0"/>
              <a:t>acknowledgements</a:t>
            </a:r>
            <a:r>
              <a:rPr lang="en-US" dirty="0"/>
              <a:t> (</a:t>
            </a:r>
            <a:r>
              <a:rPr lang="en-US" dirty="0">
                <a:solidFill>
                  <a:srgbClr val="FF0000"/>
                </a:solidFill>
              </a:rPr>
              <a:t>ACKs</a:t>
            </a:r>
            <a:r>
              <a:rPr lang="en-US" dirty="0"/>
              <a:t>): receiver explicitly tells sender that packet received OK.</a:t>
            </a:r>
          </a:p>
          <a:p>
            <a:pPr lvl="1" algn="just"/>
            <a:r>
              <a:rPr lang="en-US" b="1" dirty="0"/>
              <a:t>negative acknowledgements </a:t>
            </a:r>
            <a:r>
              <a:rPr lang="en-US" dirty="0"/>
              <a:t>(</a:t>
            </a:r>
            <a:r>
              <a:rPr lang="en-US" dirty="0">
                <a:solidFill>
                  <a:srgbClr val="FF0000"/>
                </a:solidFill>
              </a:rPr>
              <a:t>NAKs</a:t>
            </a:r>
            <a:r>
              <a:rPr lang="en-US" dirty="0"/>
              <a:t>): receiver explicitly tells sender that packet had errors.</a:t>
            </a:r>
          </a:p>
          <a:p>
            <a:pPr lvl="1"/>
            <a:r>
              <a:rPr lang="en-US" dirty="0"/>
              <a:t>sender </a:t>
            </a:r>
            <a:r>
              <a:rPr lang="en-US" b="1" dirty="0"/>
              <a:t>retransmits</a:t>
            </a:r>
            <a:r>
              <a:rPr lang="en-US" dirty="0"/>
              <a:t> packet on receipt of NAK.</a:t>
            </a:r>
          </a:p>
          <a:p>
            <a:r>
              <a:rPr lang="en-US" dirty="0"/>
              <a:t>New mechanisms in </a:t>
            </a:r>
            <a:r>
              <a:rPr lang="en-US" dirty="0" err="1"/>
              <a:t>rdt</a:t>
            </a:r>
            <a:r>
              <a:rPr lang="en-US" dirty="0"/>
              <a:t> 2.0 (beyond </a:t>
            </a:r>
            <a:r>
              <a:rPr lang="en-US" dirty="0" err="1"/>
              <a:t>rdt</a:t>
            </a:r>
            <a:r>
              <a:rPr lang="en-US" dirty="0"/>
              <a:t> 1.0):</a:t>
            </a:r>
          </a:p>
          <a:p>
            <a:pPr lvl="1"/>
            <a:r>
              <a:rPr lang="en-US" b="1" dirty="0"/>
              <a:t>Error detection</a:t>
            </a:r>
          </a:p>
          <a:p>
            <a:pPr lvl="1"/>
            <a:r>
              <a:rPr lang="en-US" b="1" dirty="0"/>
              <a:t>Feedback</a:t>
            </a:r>
            <a:r>
              <a:rPr lang="en-US" dirty="0"/>
              <a:t>: control messages(ACK,NAK) from receiver to sender</a:t>
            </a:r>
          </a:p>
          <a:p>
            <a:pPr lvl="1"/>
            <a:r>
              <a:rPr lang="en-US" b="1" dirty="0"/>
              <a:t>Retransmission</a:t>
            </a:r>
            <a:r>
              <a:rPr lang="en-US" dirty="0"/>
              <a:t>: Error in received packet, retransmitted by the sender</a:t>
            </a:r>
          </a:p>
          <a:p>
            <a:pPr marL="400050"/>
            <a:r>
              <a:rPr lang="en-US" dirty="0"/>
              <a:t>It is known as </a:t>
            </a:r>
            <a:r>
              <a:rPr lang="en-US" dirty="0">
                <a:solidFill>
                  <a:srgbClr val="FF0000"/>
                </a:solidFill>
              </a:rPr>
              <a:t>stop-and-wait</a:t>
            </a:r>
            <a:r>
              <a:rPr lang="en-US" dirty="0"/>
              <a:t> protocol.</a:t>
            </a:r>
          </a:p>
          <a:p>
            <a:endParaRPr lang="en-US" dirty="0"/>
          </a:p>
        </p:txBody>
      </p:sp>
    </p:spTree>
    <p:extLst>
      <p:ext uri="{BB962C8B-B14F-4D97-AF65-F5344CB8AC3E}">
        <p14:creationId xmlns:p14="http://schemas.microsoft.com/office/powerpoint/2010/main" val="134898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2.0 – with no error</a:t>
            </a:r>
          </a:p>
        </p:txBody>
      </p:sp>
      <p:sp>
        <p:nvSpPr>
          <p:cNvPr id="3" name="Content Placeholder 2"/>
          <p:cNvSpPr>
            <a:spLocks noGrp="1"/>
          </p:cNvSpPr>
          <p:nvPr>
            <p:ph idx="1"/>
          </p:nvPr>
        </p:nvSpPr>
        <p:spPr/>
        <p:txBody>
          <a:bodyPr/>
          <a:lstStyle/>
          <a:p>
            <a:endParaRPr lang="en-US"/>
          </a:p>
        </p:txBody>
      </p:sp>
      <p:sp>
        <p:nvSpPr>
          <p:cNvPr id="50" name="Oval 3"/>
          <p:cNvSpPr>
            <a:spLocks noChangeArrowheads="1"/>
          </p:cNvSpPr>
          <p:nvPr/>
        </p:nvSpPr>
        <p:spPr bwMode="auto">
          <a:xfrm>
            <a:off x="696913" y="2209800"/>
            <a:ext cx="985837" cy="962025"/>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1" name="Text Box 4"/>
          <p:cNvSpPr txBox="1">
            <a:spLocks noChangeArrowheads="1"/>
          </p:cNvSpPr>
          <p:nvPr/>
        </p:nvSpPr>
        <p:spPr bwMode="auto">
          <a:xfrm>
            <a:off x="595313" y="2293938"/>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Wait for call from above</a:t>
            </a:r>
            <a:endParaRPr lang="en-US" altLang="en-US" sz="1600">
              <a:solidFill>
                <a:srgbClr val="000000"/>
              </a:solidFill>
              <a:latin typeface="Times New Roman" charset="0"/>
            </a:endParaRPr>
          </a:p>
        </p:txBody>
      </p:sp>
      <p:sp>
        <p:nvSpPr>
          <p:cNvPr id="52" name="Text Box 5"/>
          <p:cNvSpPr txBox="1">
            <a:spLocks noChangeArrowheads="1"/>
          </p:cNvSpPr>
          <p:nvPr/>
        </p:nvSpPr>
        <p:spPr bwMode="auto">
          <a:xfrm>
            <a:off x="1004888" y="1490663"/>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snkpkt = make_pkt(data, checksum)</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53" name="Line 6"/>
          <p:cNvSpPr>
            <a:spLocks noChangeShapeType="1"/>
          </p:cNvSpPr>
          <p:nvPr/>
        </p:nvSpPr>
        <p:spPr bwMode="auto">
          <a:xfrm>
            <a:off x="1109663" y="1535113"/>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4" name="Text Box 7"/>
          <p:cNvSpPr txBox="1">
            <a:spLocks noChangeArrowheads="1"/>
          </p:cNvSpPr>
          <p:nvPr/>
        </p:nvSpPr>
        <p:spPr bwMode="auto">
          <a:xfrm>
            <a:off x="6319838" y="5314950"/>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extract(rcvpkt,data)</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deliver_data(data)</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udt_send(ACK)</a:t>
            </a:r>
            <a:endParaRPr lang="en-US" altLang="en-US" sz="1600">
              <a:solidFill>
                <a:srgbClr val="000000"/>
              </a:solidFill>
              <a:latin typeface="Times New Roman" charset="0"/>
            </a:endParaRPr>
          </a:p>
        </p:txBody>
      </p:sp>
      <p:sp>
        <p:nvSpPr>
          <p:cNvPr id="55" name="Text Box 8"/>
          <p:cNvSpPr txBox="1">
            <a:spLocks noChangeArrowheads="1"/>
          </p:cNvSpPr>
          <p:nvPr/>
        </p:nvSpPr>
        <p:spPr bwMode="auto">
          <a:xfrm>
            <a:off x="6297613" y="4781550"/>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notcorrupt(rcvpkt)</a:t>
            </a:r>
            <a:endParaRPr lang="en-US" altLang="en-US" sz="1600">
              <a:solidFill>
                <a:srgbClr val="000000"/>
              </a:solidFill>
              <a:latin typeface="Times New Roman" charset="0"/>
            </a:endParaRPr>
          </a:p>
        </p:txBody>
      </p:sp>
      <p:sp>
        <p:nvSpPr>
          <p:cNvPr id="56" name="Line 9"/>
          <p:cNvSpPr>
            <a:spLocks noChangeShapeType="1"/>
          </p:cNvSpPr>
          <p:nvPr/>
        </p:nvSpPr>
        <p:spPr bwMode="auto">
          <a:xfrm>
            <a:off x="6419850" y="5370513"/>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7" name="Freeform 10"/>
          <p:cNvSpPr>
            <a:spLocks/>
          </p:cNvSpPr>
          <p:nvPr/>
        </p:nvSpPr>
        <p:spPr bwMode="auto">
          <a:xfrm flipV="1">
            <a:off x="1057275" y="1979613"/>
            <a:ext cx="1800225" cy="247650"/>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8" name="Freeform 11"/>
          <p:cNvSpPr>
            <a:spLocks/>
          </p:cNvSpPr>
          <p:nvPr/>
        </p:nvSpPr>
        <p:spPr bwMode="auto">
          <a:xfrm>
            <a:off x="1104900" y="3140075"/>
            <a:ext cx="1800225" cy="247650"/>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9" name="Text Box 12"/>
          <p:cNvSpPr txBox="1">
            <a:spLocks noChangeArrowheads="1"/>
          </p:cNvSpPr>
          <p:nvPr/>
        </p:nvSpPr>
        <p:spPr bwMode="auto">
          <a:xfrm>
            <a:off x="1071563" y="3492500"/>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isACK(rcvpkt)</a:t>
            </a:r>
            <a:endParaRPr lang="en-US" altLang="en-US" sz="1600">
              <a:solidFill>
                <a:srgbClr val="000000"/>
              </a:solidFill>
              <a:latin typeface="Times New Roman" charset="0"/>
            </a:endParaRPr>
          </a:p>
        </p:txBody>
      </p:sp>
      <p:sp>
        <p:nvSpPr>
          <p:cNvPr id="60" name="Line 13"/>
          <p:cNvSpPr>
            <a:spLocks noChangeShapeType="1"/>
          </p:cNvSpPr>
          <p:nvPr/>
        </p:nvSpPr>
        <p:spPr bwMode="auto">
          <a:xfrm>
            <a:off x="1173163" y="3816350"/>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1" name="Freeform 14"/>
          <p:cNvSpPr>
            <a:spLocks/>
          </p:cNvSpPr>
          <p:nvPr/>
        </p:nvSpPr>
        <p:spPr bwMode="auto">
          <a:xfrm>
            <a:off x="3252788" y="2286000"/>
            <a:ext cx="466725" cy="893763"/>
          </a:xfrm>
          <a:custGeom>
            <a:avLst/>
            <a:gdLst>
              <a:gd name="T0" fmla="*/ 0 w 735"/>
              <a:gd name="T1" fmla="*/ 2147483646 h 1080"/>
              <a:gd name="T2" fmla="*/ 0 w 735"/>
              <a:gd name="T3" fmla="*/ 2147483646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2" name="Text Box 15"/>
          <p:cNvSpPr txBox="1">
            <a:spLocks noChangeArrowheads="1"/>
          </p:cNvSpPr>
          <p:nvPr/>
        </p:nvSpPr>
        <p:spPr bwMode="auto">
          <a:xfrm>
            <a:off x="3562350" y="2600325"/>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63" name="Text Box 16"/>
          <p:cNvSpPr txBox="1">
            <a:spLocks noChangeArrowheads="1"/>
          </p:cNvSpPr>
          <p:nvPr/>
        </p:nvSpPr>
        <p:spPr bwMode="auto">
          <a:xfrm>
            <a:off x="3536950" y="1925638"/>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isNAK(rcvpkt)</a:t>
            </a:r>
            <a:endParaRPr lang="en-US" altLang="en-US" sz="1600">
              <a:solidFill>
                <a:srgbClr val="000000"/>
              </a:solidFill>
              <a:latin typeface="Times New Roman" charset="0"/>
            </a:endParaRPr>
          </a:p>
        </p:txBody>
      </p:sp>
      <p:sp>
        <p:nvSpPr>
          <p:cNvPr id="64" name="Line 17"/>
          <p:cNvSpPr>
            <a:spLocks noChangeShapeType="1"/>
          </p:cNvSpPr>
          <p:nvPr/>
        </p:nvSpPr>
        <p:spPr bwMode="auto">
          <a:xfrm>
            <a:off x="3656013" y="2600325"/>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65" name="Group 18"/>
          <p:cNvGrpSpPr>
            <a:grpSpLocks/>
          </p:cNvGrpSpPr>
          <p:nvPr/>
        </p:nvGrpSpPr>
        <p:grpSpPr bwMode="auto">
          <a:xfrm>
            <a:off x="6573838" y="2352675"/>
            <a:ext cx="1924050" cy="858838"/>
            <a:chOff x="2222" y="2660"/>
            <a:chExt cx="1212" cy="541"/>
          </a:xfrm>
        </p:grpSpPr>
        <p:sp>
          <p:nvSpPr>
            <p:cNvPr id="66" name="Text Box 19"/>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udt_send(NAK)</a:t>
              </a:r>
              <a:endParaRPr lang="en-US" altLang="en-US" sz="1600">
                <a:solidFill>
                  <a:srgbClr val="000000"/>
                </a:solidFill>
                <a:latin typeface="Times New Roman" charset="0"/>
              </a:endParaRPr>
            </a:p>
          </p:txBody>
        </p:sp>
        <p:sp>
          <p:nvSpPr>
            <p:cNvPr id="67" name="Text Box 20"/>
            <p:cNvSpPr txBox="1">
              <a:spLocks noChangeArrowheads="1"/>
            </p:cNvSpPr>
            <p:nvPr/>
          </p:nvSpPr>
          <p:spPr bwMode="auto">
            <a:xfrm>
              <a:off x="2225" y="2660"/>
              <a:ext cx="1209"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corrupt(rcvpkt)</a:t>
              </a:r>
              <a:endParaRPr lang="en-US" altLang="en-US" sz="1600">
                <a:solidFill>
                  <a:srgbClr val="000000"/>
                </a:solidFill>
                <a:latin typeface="Times New Roman" charset="0"/>
              </a:endParaRPr>
            </a:p>
          </p:txBody>
        </p:sp>
        <p:sp>
          <p:nvSpPr>
            <p:cNvPr id="68" name="Line 21"/>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grpSp>
        <p:nvGrpSpPr>
          <p:cNvPr id="69" name="Group 22"/>
          <p:cNvGrpSpPr>
            <a:grpSpLocks/>
          </p:cNvGrpSpPr>
          <p:nvPr/>
        </p:nvGrpSpPr>
        <p:grpSpPr bwMode="auto">
          <a:xfrm>
            <a:off x="2292350" y="2222500"/>
            <a:ext cx="1074738" cy="962025"/>
            <a:chOff x="1540" y="2116"/>
            <a:chExt cx="677" cy="606"/>
          </a:xfrm>
        </p:grpSpPr>
        <p:sp>
          <p:nvSpPr>
            <p:cNvPr id="70" name="Oval 23"/>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71" name="Text Box 24"/>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Wait for ACK or NAK</a:t>
              </a:r>
              <a:endParaRPr lang="en-US" altLang="en-US" sz="1600">
                <a:solidFill>
                  <a:srgbClr val="000000"/>
                </a:solidFill>
                <a:latin typeface="Times New Roman" charset="0"/>
              </a:endParaRPr>
            </a:p>
          </p:txBody>
        </p:sp>
      </p:grpSp>
      <p:sp>
        <p:nvSpPr>
          <p:cNvPr id="72" name="Freeform 25"/>
          <p:cNvSpPr>
            <a:spLocks/>
          </p:cNvSpPr>
          <p:nvPr/>
        </p:nvSpPr>
        <p:spPr bwMode="auto">
          <a:xfrm>
            <a:off x="6672263" y="3148013"/>
            <a:ext cx="1257300" cy="469900"/>
          </a:xfrm>
          <a:custGeom>
            <a:avLst/>
            <a:gdLst>
              <a:gd name="T0" fmla="*/ 2147483646 w 1500"/>
              <a:gd name="T1" fmla="*/ 2147483646 h 740"/>
              <a:gd name="T2" fmla="*/ 2147483646 w 1500"/>
              <a:gd name="T3" fmla="*/ 2147483646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3" name="Oval 26"/>
          <p:cNvSpPr>
            <a:spLocks noChangeArrowheads="1"/>
          </p:cNvSpPr>
          <p:nvPr/>
        </p:nvSpPr>
        <p:spPr bwMode="auto">
          <a:xfrm>
            <a:off x="6764338" y="3568700"/>
            <a:ext cx="985837" cy="962025"/>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74" name="Text Box 27"/>
          <p:cNvSpPr txBox="1">
            <a:spLocks noChangeArrowheads="1"/>
          </p:cNvSpPr>
          <p:nvPr/>
        </p:nvSpPr>
        <p:spPr bwMode="auto">
          <a:xfrm>
            <a:off x="6677025" y="3652838"/>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Wait for call from below</a:t>
            </a:r>
            <a:endParaRPr lang="en-US" altLang="en-US" sz="1600">
              <a:solidFill>
                <a:srgbClr val="000000"/>
              </a:solidFill>
              <a:latin typeface="Times New Roman" charset="0"/>
            </a:endParaRPr>
          </a:p>
        </p:txBody>
      </p:sp>
      <p:sp>
        <p:nvSpPr>
          <p:cNvPr id="75" name="Freeform 28"/>
          <p:cNvSpPr>
            <a:spLocks/>
          </p:cNvSpPr>
          <p:nvPr/>
        </p:nvSpPr>
        <p:spPr bwMode="auto">
          <a:xfrm flipV="1">
            <a:off x="6684963" y="4464050"/>
            <a:ext cx="1257300" cy="469900"/>
          </a:xfrm>
          <a:custGeom>
            <a:avLst/>
            <a:gdLst>
              <a:gd name="T0" fmla="*/ 2147483646 w 1500"/>
              <a:gd name="T1" fmla="*/ 2147483646 h 740"/>
              <a:gd name="T2" fmla="*/ 2147483646 w 1500"/>
              <a:gd name="T3" fmla="*/ 2147483646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76" name="Group 29"/>
          <p:cNvGrpSpPr>
            <a:grpSpLocks/>
          </p:cNvGrpSpPr>
          <p:nvPr/>
        </p:nvGrpSpPr>
        <p:grpSpPr bwMode="auto">
          <a:xfrm>
            <a:off x="349250" y="2166938"/>
            <a:ext cx="1333500" cy="1004887"/>
            <a:chOff x="220" y="1365"/>
            <a:chExt cx="840" cy="633"/>
          </a:xfrm>
        </p:grpSpPr>
        <p:sp>
          <p:nvSpPr>
            <p:cNvPr id="77" name="Line 30"/>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8" name="Oval 31"/>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grpSp>
      <p:grpSp>
        <p:nvGrpSpPr>
          <p:cNvPr id="79" name="Group 32"/>
          <p:cNvGrpSpPr>
            <a:grpSpLocks/>
          </p:cNvGrpSpPr>
          <p:nvPr/>
        </p:nvGrpSpPr>
        <p:grpSpPr bwMode="auto">
          <a:xfrm>
            <a:off x="6334125" y="3497263"/>
            <a:ext cx="1414463" cy="1033462"/>
            <a:chOff x="3990" y="2203"/>
            <a:chExt cx="891" cy="651"/>
          </a:xfrm>
        </p:grpSpPr>
        <p:sp>
          <p:nvSpPr>
            <p:cNvPr id="80" name="Line 33"/>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81" name="Oval 34"/>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grpSp>
      <p:sp>
        <p:nvSpPr>
          <p:cNvPr id="82" name="Text Box 35"/>
          <p:cNvSpPr txBox="1">
            <a:spLocks noChangeArrowheads="1"/>
          </p:cNvSpPr>
          <p:nvPr/>
        </p:nvSpPr>
        <p:spPr bwMode="auto">
          <a:xfrm>
            <a:off x="1030288" y="1200150"/>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rdt_send(data)</a:t>
            </a:r>
            <a:endParaRPr lang="en-US" altLang="en-US" sz="1600">
              <a:solidFill>
                <a:srgbClr val="000000"/>
              </a:solidFill>
              <a:latin typeface="Times New Roman" charset="0"/>
            </a:endParaRPr>
          </a:p>
        </p:txBody>
      </p:sp>
      <p:sp>
        <p:nvSpPr>
          <p:cNvPr id="83" name="Line 36"/>
          <p:cNvSpPr>
            <a:spLocks noChangeShapeType="1"/>
          </p:cNvSpPr>
          <p:nvPr/>
        </p:nvSpPr>
        <p:spPr bwMode="auto">
          <a:xfrm>
            <a:off x="1011238" y="1289050"/>
            <a:ext cx="12700" cy="74771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84" name="Freeform 37"/>
          <p:cNvSpPr>
            <a:spLocks/>
          </p:cNvSpPr>
          <p:nvPr/>
        </p:nvSpPr>
        <p:spPr bwMode="auto">
          <a:xfrm>
            <a:off x="1011238" y="2006600"/>
            <a:ext cx="6697662" cy="3060700"/>
          </a:xfrm>
          <a:custGeom>
            <a:avLst/>
            <a:gdLst>
              <a:gd name="T0" fmla="*/ 0 w 4219"/>
              <a:gd name="T1" fmla="*/ 2147483646 h 1928"/>
              <a:gd name="T2" fmla="*/ 2147483646 w 4219"/>
              <a:gd name="T3" fmla="*/ 0 h 1928"/>
              <a:gd name="T4" fmla="*/ 2147483646 w 4219"/>
              <a:gd name="T5" fmla="*/ 2147483646 h 1928"/>
              <a:gd name="T6" fmla="*/ 2147483646 w 4219"/>
              <a:gd name="T7" fmla="*/ 2147483646 h 19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19" h="1928">
                <a:moveTo>
                  <a:pt x="0" y="10"/>
                </a:moveTo>
                <a:lnTo>
                  <a:pt x="1003" y="0"/>
                </a:lnTo>
                <a:lnTo>
                  <a:pt x="3387" y="1928"/>
                </a:lnTo>
                <a:lnTo>
                  <a:pt x="4219" y="1928"/>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85" name="Group 38"/>
          <p:cNvGrpSpPr>
            <a:grpSpLocks/>
          </p:cNvGrpSpPr>
          <p:nvPr/>
        </p:nvGrpSpPr>
        <p:grpSpPr bwMode="auto">
          <a:xfrm>
            <a:off x="347663" y="2166938"/>
            <a:ext cx="1333500" cy="1004887"/>
            <a:chOff x="220" y="1365"/>
            <a:chExt cx="840" cy="633"/>
          </a:xfrm>
        </p:grpSpPr>
        <p:sp>
          <p:nvSpPr>
            <p:cNvPr id="86" name="Line 39"/>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87" name="Oval 40"/>
            <p:cNvSpPr>
              <a:spLocks noChangeArrowheads="1"/>
            </p:cNvSpPr>
            <p:nvPr/>
          </p:nvSpPr>
          <p:spPr bwMode="auto">
            <a:xfrm>
              <a:off x="439" y="1392"/>
              <a:ext cx="621" cy="606"/>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88" name="Oval 41"/>
          <p:cNvSpPr>
            <a:spLocks noChangeArrowheads="1"/>
          </p:cNvSpPr>
          <p:nvPr/>
        </p:nvSpPr>
        <p:spPr bwMode="auto">
          <a:xfrm>
            <a:off x="2332038" y="2222500"/>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89" name="Line 42"/>
          <p:cNvSpPr>
            <a:spLocks noChangeShapeType="1"/>
          </p:cNvSpPr>
          <p:nvPr/>
        </p:nvSpPr>
        <p:spPr bwMode="auto">
          <a:xfrm flipH="1">
            <a:off x="6261100" y="4902200"/>
            <a:ext cx="12700" cy="11938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90" name="Freeform 43"/>
          <p:cNvSpPr>
            <a:spLocks/>
          </p:cNvSpPr>
          <p:nvPr/>
        </p:nvSpPr>
        <p:spPr bwMode="auto">
          <a:xfrm>
            <a:off x="1155700" y="3886200"/>
            <a:ext cx="6667500" cy="2260600"/>
          </a:xfrm>
          <a:custGeom>
            <a:avLst/>
            <a:gdLst>
              <a:gd name="T0" fmla="*/ 2147483646 w 4200"/>
              <a:gd name="T1" fmla="*/ 2147483646 h 1424"/>
              <a:gd name="T2" fmla="*/ 2147483646 w 4200"/>
              <a:gd name="T3" fmla="*/ 2147483646 h 1424"/>
              <a:gd name="T4" fmla="*/ 2147483646 w 4200"/>
              <a:gd name="T5" fmla="*/ 0 h 1424"/>
              <a:gd name="T6" fmla="*/ 0 w 4200"/>
              <a:gd name="T7" fmla="*/ 0 h 14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00" h="1424">
                <a:moveTo>
                  <a:pt x="4200" y="1424"/>
                </a:moveTo>
                <a:lnTo>
                  <a:pt x="3224" y="1424"/>
                </a:lnTo>
                <a:lnTo>
                  <a:pt x="1880"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91" name="Group 44"/>
          <p:cNvGrpSpPr>
            <a:grpSpLocks/>
          </p:cNvGrpSpPr>
          <p:nvPr/>
        </p:nvGrpSpPr>
        <p:grpSpPr bwMode="auto">
          <a:xfrm>
            <a:off x="347663" y="2166938"/>
            <a:ext cx="1333500" cy="1004887"/>
            <a:chOff x="220" y="1365"/>
            <a:chExt cx="840" cy="633"/>
          </a:xfrm>
        </p:grpSpPr>
        <p:sp>
          <p:nvSpPr>
            <p:cNvPr id="92" name="Line 45"/>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93" name="Oval 46"/>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94" name="Oval 47"/>
          <p:cNvSpPr>
            <a:spLocks noChangeArrowheads="1"/>
          </p:cNvSpPr>
          <p:nvPr/>
        </p:nvSpPr>
        <p:spPr bwMode="auto">
          <a:xfrm>
            <a:off x="2328863" y="2227263"/>
            <a:ext cx="985837" cy="962025"/>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95" name="Text Box 48"/>
          <p:cNvSpPr txBox="1">
            <a:spLocks noChangeArrowheads="1"/>
          </p:cNvSpPr>
          <p:nvPr/>
        </p:nvSpPr>
        <p:spPr bwMode="auto">
          <a:xfrm>
            <a:off x="1409700" y="3854450"/>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Symbol" charset="2"/>
              </a:rPr>
              <a:t>L</a:t>
            </a:r>
          </a:p>
        </p:txBody>
      </p:sp>
      <p:sp>
        <p:nvSpPr>
          <p:cNvPr id="96" name="Text Box 31">
            <a:extLst>
              <a:ext uri="{FF2B5EF4-FFF2-40B4-BE49-F238E27FC236}">
                <a16:creationId xmlns:a16="http://schemas.microsoft.com/office/drawing/2014/main" id="{0FE0479D-99A9-8541-ACFC-4FDBC6485692}"/>
              </a:ext>
            </a:extLst>
          </p:cNvPr>
          <p:cNvSpPr txBox="1">
            <a:spLocks noChangeArrowheads="1"/>
          </p:cNvSpPr>
          <p:nvPr/>
        </p:nvSpPr>
        <p:spPr bwMode="auto">
          <a:xfrm>
            <a:off x="896938" y="4154488"/>
            <a:ext cx="1089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rPr>
              <a:t>sender</a:t>
            </a:r>
          </a:p>
        </p:txBody>
      </p:sp>
      <p:sp>
        <p:nvSpPr>
          <p:cNvPr id="97" name="Text Box 32">
            <a:extLst>
              <a:ext uri="{FF2B5EF4-FFF2-40B4-BE49-F238E27FC236}">
                <a16:creationId xmlns:a16="http://schemas.microsoft.com/office/drawing/2014/main" id="{9273A718-9083-8946-AA7E-73187FFB1D35}"/>
              </a:ext>
            </a:extLst>
          </p:cNvPr>
          <p:cNvSpPr txBox="1">
            <a:spLocks noChangeArrowheads="1"/>
          </p:cNvSpPr>
          <p:nvPr/>
        </p:nvSpPr>
        <p:spPr bwMode="auto">
          <a:xfrm>
            <a:off x="6972300" y="1466850"/>
            <a:ext cx="1247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rPr>
              <a:t>receiver</a:t>
            </a:r>
          </a:p>
        </p:txBody>
      </p:sp>
    </p:spTree>
    <p:extLst>
      <p:ext uri="{BB962C8B-B14F-4D97-AF65-F5344CB8AC3E}">
        <p14:creationId xmlns:p14="http://schemas.microsoft.com/office/powerpoint/2010/main" val="120910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1000" fill="hold"/>
                                        <p:tgtEl>
                                          <p:spTgt spid="76"/>
                                        </p:tgtEl>
                                        <p:attrNameLst>
                                          <p:attrName>ppt_w</p:attrName>
                                        </p:attrNameLst>
                                      </p:cBhvr>
                                      <p:tavLst>
                                        <p:tav tm="0">
                                          <p:val>
                                            <p:fltVal val="0"/>
                                          </p:val>
                                        </p:tav>
                                        <p:tav tm="100000">
                                          <p:val>
                                            <p:strVal val="#ppt_w"/>
                                          </p:val>
                                        </p:tav>
                                      </p:tavLst>
                                    </p:anim>
                                    <p:anim calcmode="lin" valueType="num">
                                      <p:cBhvr>
                                        <p:cTn id="8" dur="1000" fill="hold"/>
                                        <p:tgtEl>
                                          <p:spTgt spid="76"/>
                                        </p:tgtEl>
                                        <p:attrNameLst>
                                          <p:attrName>ppt_h</p:attrName>
                                        </p:attrNameLst>
                                      </p:cBhvr>
                                      <p:tavLst>
                                        <p:tav tm="0">
                                          <p:val>
                                            <p:fltVal val="0"/>
                                          </p:val>
                                        </p:tav>
                                        <p:tav tm="100000">
                                          <p:val>
                                            <p:strVal val="#ppt_h"/>
                                          </p:val>
                                        </p:tav>
                                      </p:tavLst>
                                    </p:anim>
                                    <p:anim calcmode="lin" valueType="num">
                                      <p:cBhvr>
                                        <p:cTn id="9" dur="1000" fill="hold"/>
                                        <p:tgtEl>
                                          <p:spTgt spid="7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p:cTn id="15" dur="1000" fill="hold"/>
                                        <p:tgtEl>
                                          <p:spTgt spid="79"/>
                                        </p:tgtEl>
                                        <p:attrNameLst>
                                          <p:attrName>ppt_w</p:attrName>
                                        </p:attrNameLst>
                                      </p:cBhvr>
                                      <p:tavLst>
                                        <p:tav tm="0">
                                          <p:val>
                                            <p:fltVal val="0"/>
                                          </p:val>
                                        </p:tav>
                                        <p:tav tm="100000">
                                          <p:val>
                                            <p:strVal val="#ppt_w"/>
                                          </p:val>
                                        </p:tav>
                                      </p:tavLst>
                                    </p:anim>
                                    <p:anim calcmode="lin" valueType="num">
                                      <p:cBhvr>
                                        <p:cTn id="16" dur="1000" fill="hold"/>
                                        <p:tgtEl>
                                          <p:spTgt spid="79"/>
                                        </p:tgtEl>
                                        <p:attrNameLst>
                                          <p:attrName>ppt_h</p:attrName>
                                        </p:attrNameLst>
                                      </p:cBhvr>
                                      <p:tavLst>
                                        <p:tav tm="0">
                                          <p:val>
                                            <p:fltVal val="0"/>
                                          </p:val>
                                        </p:tav>
                                        <p:tav tm="100000">
                                          <p:val>
                                            <p:strVal val="#ppt_h"/>
                                          </p:val>
                                        </p:tav>
                                      </p:tavLst>
                                    </p:anim>
                                    <p:anim calcmode="lin" valueType="num">
                                      <p:cBhvr>
                                        <p:cTn id="17" dur="1000" fill="hold"/>
                                        <p:tgtEl>
                                          <p:spTgt spid="79"/>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7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wipe(up)">
                                      <p:cBhvr>
                                        <p:cTn id="23" dur="1000"/>
                                        <p:tgtEl>
                                          <p:spTgt spid="83"/>
                                        </p:tgtEl>
                                      </p:cBhvr>
                                    </p:animEffect>
                                  </p:childTnLst>
                                  <p:subTnLst>
                                    <p:set>
                                      <p:cBhvr override="childStyle">
                                        <p:cTn dur="1" fill="hold" display="0" masterRel="nextClick" afterEffect="1"/>
                                        <p:tgtEl>
                                          <p:spTgt spid="83"/>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wipe(left)">
                                      <p:cBhvr>
                                        <p:cTn id="28" dur="1000"/>
                                        <p:tgtEl>
                                          <p:spTgt spid="84"/>
                                        </p:tgtEl>
                                      </p:cBhvr>
                                    </p:animEffect>
                                  </p:childTnLst>
                                  <p:subTnLst>
                                    <p:set>
                                      <p:cBhvr override="childStyle">
                                        <p:cTn dur="1" fill="hold" display="0" masterRel="nextClick" afterEffect="1"/>
                                        <p:tgtEl>
                                          <p:spTgt spid="84"/>
                                        </p:tgtEl>
                                        <p:attrNameLst>
                                          <p:attrName>style.visibility</p:attrName>
                                        </p:attrNameLst>
                                      </p:cBhvr>
                                      <p:to>
                                        <p:strVal val="hidden"/>
                                      </p:to>
                                    </p:set>
                                  </p:subTnLst>
                                </p:cTn>
                              </p:par>
                              <p:par>
                                <p:cTn id="29" presetID="1" presetClass="entr" presetSubtype="0" fill="hold" nodeType="with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wipe(up)">
                                      <p:cBhvr>
                                        <p:cTn id="37" dur="1000"/>
                                        <p:tgtEl>
                                          <p:spTgt spid="89"/>
                                        </p:tgtEl>
                                      </p:cBhvr>
                                    </p:animEffect>
                                  </p:childTnLst>
                                  <p:subTnLst>
                                    <p:set>
                                      <p:cBhvr override="childStyle">
                                        <p:cTn dur="1" fill="hold" display="0" masterRel="nextClick" afterEffect="1"/>
                                        <p:tgtEl>
                                          <p:spTgt spid="89"/>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90"/>
                                        </p:tgtEl>
                                        <p:attrNameLst>
                                          <p:attrName>style.visibility</p:attrName>
                                        </p:attrNameLst>
                                      </p:cBhvr>
                                      <p:to>
                                        <p:strVal val="visible"/>
                                      </p:to>
                                    </p:set>
                                    <p:animEffect transition="in" filter="wipe(right)">
                                      <p:cBhvr>
                                        <p:cTn id="42" dur="1000"/>
                                        <p:tgtEl>
                                          <p:spTgt spid="90"/>
                                        </p:tgtEl>
                                      </p:cBhvr>
                                    </p:animEffect>
                                  </p:childTnLst>
                                  <p:subTnLst>
                                    <p:set>
                                      <p:cBhvr override="childStyle">
                                        <p:cTn dur="1" fill="hold" display="0" masterRel="sameClick" afterEffect="1">
                                          <p:stCondLst>
                                            <p:cond evt="end" delay="0">
                                              <p:tn val="40"/>
                                            </p:cond>
                                          </p:stCondLst>
                                        </p:cTn>
                                        <p:tgtEl>
                                          <p:spTgt spid="90"/>
                                        </p:tgtEl>
                                        <p:attrNameLst>
                                          <p:attrName>style.visibility</p:attrName>
                                        </p:attrNameLst>
                                      </p:cBhvr>
                                      <p:to>
                                        <p:strVal val="hidden"/>
                                      </p:to>
                                    </p:set>
                                  </p:subTnLst>
                                </p:cTn>
                              </p:par>
                            </p:childTnLst>
                          </p:cTn>
                        </p:par>
                        <p:par>
                          <p:cTn id="43" fill="hold">
                            <p:stCondLst>
                              <p:cond delay="1000"/>
                            </p:stCondLst>
                            <p:childTnLst>
                              <p:par>
                                <p:cTn id="44" presetID="1" presetClass="entr" presetSubtype="0" fill="hold" nodeType="afterEffect">
                                  <p:stCondLst>
                                    <p:cond delay="0"/>
                                  </p:stCondLst>
                                  <p:childTnLst>
                                    <p:set>
                                      <p:cBhvr>
                                        <p:cTn id="45" dur="1" fill="hold">
                                          <p:stCondLst>
                                            <p:cond delay="0"/>
                                          </p:stCondLst>
                                        </p:cTn>
                                        <p:tgtEl>
                                          <p:spTgt spid="9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94"/>
                                        </p:tgtEl>
                                        <p:attrNameLst>
                                          <p:attrName>style.visibility</p:attrName>
                                        </p:attrNameLst>
                                      </p:cBhvr>
                                      <p:to>
                                        <p:strVal val="visible"/>
                                      </p:to>
                                    </p:set>
                                  </p:childTnLst>
                                </p:cTn>
                              </p:par>
                              <p:par>
                                <p:cTn id="48" presetID="1" presetClass="entr" presetSubtype="0" fill="hold" grpId="1" nodeType="withEffect">
                                  <p:stCondLst>
                                    <p:cond delay="0"/>
                                  </p:stCondLst>
                                  <p:childTnLst>
                                    <p:set>
                                      <p:cBhvr>
                                        <p:cTn id="49"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8" grpId="0" animBg="1"/>
      <p:bldP spid="89" grpId="0" animBg="1"/>
      <p:bldP spid="90" grpId="0" animBg="1"/>
      <p:bldP spid="94" grpId="0" animBg="1"/>
      <p:bldP spid="9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2.0 – with error</a:t>
            </a:r>
          </a:p>
        </p:txBody>
      </p:sp>
      <p:sp>
        <p:nvSpPr>
          <p:cNvPr id="3" name="Content Placeholder 2"/>
          <p:cNvSpPr>
            <a:spLocks noGrp="1"/>
          </p:cNvSpPr>
          <p:nvPr>
            <p:ph idx="1"/>
          </p:nvPr>
        </p:nvSpPr>
        <p:spPr/>
        <p:txBody>
          <a:bodyPr/>
          <a:lstStyle/>
          <a:p>
            <a:endParaRPr lang="en-US"/>
          </a:p>
        </p:txBody>
      </p:sp>
      <p:sp>
        <p:nvSpPr>
          <p:cNvPr id="54" name="Oval 3"/>
          <p:cNvSpPr>
            <a:spLocks noChangeArrowheads="1"/>
          </p:cNvSpPr>
          <p:nvPr/>
        </p:nvSpPr>
        <p:spPr bwMode="auto">
          <a:xfrm>
            <a:off x="696913" y="2209800"/>
            <a:ext cx="985837" cy="962025"/>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5" name="Text Box 4"/>
          <p:cNvSpPr txBox="1">
            <a:spLocks noChangeArrowheads="1"/>
          </p:cNvSpPr>
          <p:nvPr/>
        </p:nvSpPr>
        <p:spPr bwMode="auto">
          <a:xfrm>
            <a:off x="595313" y="2293938"/>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Wait for call from above</a:t>
            </a:r>
            <a:endParaRPr lang="en-US" altLang="en-US" sz="1600">
              <a:solidFill>
                <a:srgbClr val="000000"/>
              </a:solidFill>
              <a:latin typeface="Times New Roman" charset="0"/>
            </a:endParaRPr>
          </a:p>
        </p:txBody>
      </p:sp>
      <p:sp>
        <p:nvSpPr>
          <p:cNvPr id="56" name="Text Box 5"/>
          <p:cNvSpPr txBox="1">
            <a:spLocks noChangeArrowheads="1"/>
          </p:cNvSpPr>
          <p:nvPr/>
        </p:nvSpPr>
        <p:spPr bwMode="auto">
          <a:xfrm>
            <a:off x="1004888" y="1490663"/>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snkpkt = make_pkt(data, checksum)</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57" name="Line 6"/>
          <p:cNvSpPr>
            <a:spLocks noChangeShapeType="1"/>
          </p:cNvSpPr>
          <p:nvPr/>
        </p:nvSpPr>
        <p:spPr bwMode="auto">
          <a:xfrm>
            <a:off x="1109663" y="1535113"/>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8" name="Text Box 7"/>
          <p:cNvSpPr txBox="1">
            <a:spLocks noChangeArrowheads="1"/>
          </p:cNvSpPr>
          <p:nvPr/>
        </p:nvSpPr>
        <p:spPr bwMode="auto">
          <a:xfrm>
            <a:off x="6319838" y="5314950"/>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extract(rcvpkt,data)</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deliver_data(data)</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udt_send(ACK)</a:t>
            </a:r>
            <a:endParaRPr lang="en-US" altLang="en-US" sz="1600">
              <a:solidFill>
                <a:srgbClr val="000000"/>
              </a:solidFill>
              <a:latin typeface="Times New Roman" charset="0"/>
            </a:endParaRPr>
          </a:p>
        </p:txBody>
      </p:sp>
      <p:sp>
        <p:nvSpPr>
          <p:cNvPr id="59" name="Text Box 8"/>
          <p:cNvSpPr txBox="1">
            <a:spLocks noChangeArrowheads="1"/>
          </p:cNvSpPr>
          <p:nvPr/>
        </p:nvSpPr>
        <p:spPr bwMode="auto">
          <a:xfrm>
            <a:off x="6297613" y="4781550"/>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notcorrupt(rcvpkt)</a:t>
            </a:r>
            <a:endParaRPr lang="en-US" altLang="en-US" sz="1600">
              <a:solidFill>
                <a:srgbClr val="000000"/>
              </a:solidFill>
              <a:latin typeface="Times New Roman" charset="0"/>
            </a:endParaRPr>
          </a:p>
        </p:txBody>
      </p:sp>
      <p:sp>
        <p:nvSpPr>
          <p:cNvPr id="60" name="Line 9"/>
          <p:cNvSpPr>
            <a:spLocks noChangeShapeType="1"/>
          </p:cNvSpPr>
          <p:nvPr/>
        </p:nvSpPr>
        <p:spPr bwMode="auto">
          <a:xfrm>
            <a:off x="6419850" y="5370513"/>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1" name="Freeform 10"/>
          <p:cNvSpPr>
            <a:spLocks/>
          </p:cNvSpPr>
          <p:nvPr/>
        </p:nvSpPr>
        <p:spPr bwMode="auto">
          <a:xfrm flipV="1">
            <a:off x="1057275" y="1979613"/>
            <a:ext cx="1800225" cy="247650"/>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2" name="Freeform 11"/>
          <p:cNvSpPr>
            <a:spLocks/>
          </p:cNvSpPr>
          <p:nvPr/>
        </p:nvSpPr>
        <p:spPr bwMode="auto">
          <a:xfrm>
            <a:off x="1104900" y="3140075"/>
            <a:ext cx="1800225" cy="247650"/>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3" name="Text Box 12"/>
          <p:cNvSpPr txBox="1">
            <a:spLocks noChangeArrowheads="1"/>
          </p:cNvSpPr>
          <p:nvPr/>
        </p:nvSpPr>
        <p:spPr bwMode="auto">
          <a:xfrm>
            <a:off x="1071563" y="3492500"/>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isACK(rcvpkt)</a:t>
            </a:r>
            <a:endParaRPr lang="en-US" altLang="en-US" sz="1600">
              <a:solidFill>
                <a:srgbClr val="000000"/>
              </a:solidFill>
              <a:latin typeface="Times New Roman" charset="0"/>
            </a:endParaRPr>
          </a:p>
        </p:txBody>
      </p:sp>
      <p:sp>
        <p:nvSpPr>
          <p:cNvPr id="64" name="Line 13"/>
          <p:cNvSpPr>
            <a:spLocks noChangeShapeType="1"/>
          </p:cNvSpPr>
          <p:nvPr/>
        </p:nvSpPr>
        <p:spPr bwMode="auto">
          <a:xfrm>
            <a:off x="1173163" y="3816350"/>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5" name="Freeform 14"/>
          <p:cNvSpPr>
            <a:spLocks/>
          </p:cNvSpPr>
          <p:nvPr/>
        </p:nvSpPr>
        <p:spPr bwMode="auto">
          <a:xfrm>
            <a:off x="3252788" y="2286000"/>
            <a:ext cx="466725" cy="893763"/>
          </a:xfrm>
          <a:custGeom>
            <a:avLst/>
            <a:gdLst>
              <a:gd name="T0" fmla="*/ 0 w 735"/>
              <a:gd name="T1" fmla="*/ 2147483646 h 1080"/>
              <a:gd name="T2" fmla="*/ 0 w 735"/>
              <a:gd name="T3" fmla="*/ 2147483646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6" name="Text Box 15"/>
          <p:cNvSpPr txBox="1">
            <a:spLocks noChangeArrowheads="1"/>
          </p:cNvSpPr>
          <p:nvPr/>
        </p:nvSpPr>
        <p:spPr bwMode="auto">
          <a:xfrm>
            <a:off x="3562350" y="2600325"/>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67" name="Text Box 16"/>
          <p:cNvSpPr txBox="1">
            <a:spLocks noChangeArrowheads="1"/>
          </p:cNvSpPr>
          <p:nvPr/>
        </p:nvSpPr>
        <p:spPr bwMode="auto">
          <a:xfrm>
            <a:off x="3536950" y="1925638"/>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isNAK(rcvpkt)</a:t>
            </a:r>
            <a:endParaRPr lang="en-US" altLang="en-US" sz="1600">
              <a:solidFill>
                <a:srgbClr val="000000"/>
              </a:solidFill>
              <a:latin typeface="Times New Roman" charset="0"/>
            </a:endParaRPr>
          </a:p>
        </p:txBody>
      </p:sp>
      <p:sp>
        <p:nvSpPr>
          <p:cNvPr id="68" name="Line 17"/>
          <p:cNvSpPr>
            <a:spLocks noChangeShapeType="1"/>
          </p:cNvSpPr>
          <p:nvPr/>
        </p:nvSpPr>
        <p:spPr bwMode="auto">
          <a:xfrm>
            <a:off x="3656013" y="2600325"/>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69" name="Group 18"/>
          <p:cNvGrpSpPr>
            <a:grpSpLocks/>
          </p:cNvGrpSpPr>
          <p:nvPr/>
        </p:nvGrpSpPr>
        <p:grpSpPr bwMode="auto">
          <a:xfrm>
            <a:off x="6573838" y="2352675"/>
            <a:ext cx="1924050" cy="858838"/>
            <a:chOff x="2222" y="2660"/>
            <a:chExt cx="1212" cy="541"/>
          </a:xfrm>
        </p:grpSpPr>
        <p:sp>
          <p:nvSpPr>
            <p:cNvPr id="70" name="Text Box 19"/>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udt_send(NAK)</a:t>
              </a:r>
              <a:endParaRPr lang="en-US" altLang="en-US" sz="1600">
                <a:solidFill>
                  <a:srgbClr val="000000"/>
                </a:solidFill>
                <a:latin typeface="Times New Roman" charset="0"/>
              </a:endParaRPr>
            </a:p>
          </p:txBody>
        </p:sp>
        <p:sp>
          <p:nvSpPr>
            <p:cNvPr id="71" name="Text Box 20"/>
            <p:cNvSpPr txBox="1">
              <a:spLocks noChangeArrowheads="1"/>
            </p:cNvSpPr>
            <p:nvPr/>
          </p:nvSpPr>
          <p:spPr bwMode="auto">
            <a:xfrm>
              <a:off x="2225" y="2660"/>
              <a:ext cx="1209"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corrupt(rcvpkt)</a:t>
              </a:r>
              <a:endParaRPr lang="en-US" altLang="en-US" sz="1600">
                <a:solidFill>
                  <a:srgbClr val="000000"/>
                </a:solidFill>
                <a:latin typeface="Times New Roman" charset="0"/>
              </a:endParaRPr>
            </a:p>
          </p:txBody>
        </p:sp>
        <p:sp>
          <p:nvSpPr>
            <p:cNvPr id="72" name="Line 21"/>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grpSp>
        <p:nvGrpSpPr>
          <p:cNvPr id="73" name="Group 22"/>
          <p:cNvGrpSpPr>
            <a:grpSpLocks/>
          </p:cNvGrpSpPr>
          <p:nvPr/>
        </p:nvGrpSpPr>
        <p:grpSpPr bwMode="auto">
          <a:xfrm>
            <a:off x="2292350" y="2222500"/>
            <a:ext cx="1074738" cy="962025"/>
            <a:chOff x="1540" y="2116"/>
            <a:chExt cx="677" cy="606"/>
          </a:xfrm>
        </p:grpSpPr>
        <p:sp>
          <p:nvSpPr>
            <p:cNvPr id="74" name="Oval 23"/>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75" name="Text Box 24"/>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Wait for ACK or NAK</a:t>
              </a:r>
              <a:endParaRPr lang="en-US" altLang="en-US" sz="1600">
                <a:solidFill>
                  <a:srgbClr val="000000"/>
                </a:solidFill>
                <a:latin typeface="Times New Roman" charset="0"/>
              </a:endParaRPr>
            </a:p>
          </p:txBody>
        </p:sp>
      </p:grpSp>
      <p:sp>
        <p:nvSpPr>
          <p:cNvPr id="76" name="Freeform 25"/>
          <p:cNvSpPr>
            <a:spLocks/>
          </p:cNvSpPr>
          <p:nvPr/>
        </p:nvSpPr>
        <p:spPr bwMode="auto">
          <a:xfrm>
            <a:off x="6672263" y="3148013"/>
            <a:ext cx="1257300" cy="469900"/>
          </a:xfrm>
          <a:custGeom>
            <a:avLst/>
            <a:gdLst>
              <a:gd name="T0" fmla="*/ 2147483646 w 1500"/>
              <a:gd name="T1" fmla="*/ 2147483646 h 740"/>
              <a:gd name="T2" fmla="*/ 2147483646 w 1500"/>
              <a:gd name="T3" fmla="*/ 2147483646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7" name="Oval 26"/>
          <p:cNvSpPr>
            <a:spLocks noChangeArrowheads="1"/>
          </p:cNvSpPr>
          <p:nvPr/>
        </p:nvSpPr>
        <p:spPr bwMode="auto">
          <a:xfrm>
            <a:off x="6764338" y="3568700"/>
            <a:ext cx="985837" cy="962025"/>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78" name="Text Box 27"/>
          <p:cNvSpPr txBox="1">
            <a:spLocks noChangeArrowheads="1"/>
          </p:cNvSpPr>
          <p:nvPr/>
        </p:nvSpPr>
        <p:spPr bwMode="auto">
          <a:xfrm>
            <a:off x="6677025" y="3652838"/>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Wait for call from below</a:t>
            </a:r>
            <a:endParaRPr lang="en-US" altLang="en-US" sz="1600">
              <a:solidFill>
                <a:srgbClr val="000000"/>
              </a:solidFill>
              <a:latin typeface="Times New Roman" charset="0"/>
            </a:endParaRPr>
          </a:p>
        </p:txBody>
      </p:sp>
      <p:sp>
        <p:nvSpPr>
          <p:cNvPr id="79" name="Freeform 28"/>
          <p:cNvSpPr>
            <a:spLocks/>
          </p:cNvSpPr>
          <p:nvPr/>
        </p:nvSpPr>
        <p:spPr bwMode="auto">
          <a:xfrm flipV="1">
            <a:off x="6684963" y="4464050"/>
            <a:ext cx="1257300" cy="469900"/>
          </a:xfrm>
          <a:custGeom>
            <a:avLst/>
            <a:gdLst>
              <a:gd name="T0" fmla="*/ 2147483646 w 1500"/>
              <a:gd name="T1" fmla="*/ 2147483646 h 740"/>
              <a:gd name="T2" fmla="*/ 2147483646 w 1500"/>
              <a:gd name="T3" fmla="*/ 2147483646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80" name="Group 29"/>
          <p:cNvGrpSpPr>
            <a:grpSpLocks/>
          </p:cNvGrpSpPr>
          <p:nvPr/>
        </p:nvGrpSpPr>
        <p:grpSpPr bwMode="auto">
          <a:xfrm>
            <a:off x="349250" y="2166938"/>
            <a:ext cx="1333500" cy="1004887"/>
            <a:chOff x="220" y="1365"/>
            <a:chExt cx="840" cy="633"/>
          </a:xfrm>
        </p:grpSpPr>
        <p:sp>
          <p:nvSpPr>
            <p:cNvPr id="81" name="Line 30"/>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82" name="Oval 31"/>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grpSp>
      <p:grpSp>
        <p:nvGrpSpPr>
          <p:cNvPr id="83" name="Group 32"/>
          <p:cNvGrpSpPr>
            <a:grpSpLocks/>
          </p:cNvGrpSpPr>
          <p:nvPr/>
        </p:nvGrpSpPr>
        <p:grpSpPr bwMode="auto">
          <a:xfrm>
            <a:off x="6334125" y="3497263"/>
            <a:ext cx="1414463" cy="1033462"/>
            <a:chOff x="3990" y="2203"/>
            <a:chExt cx="891" cy="651"/>
          </a:xfrm>
        </p:grpSpPr>
        <p:sp>
          <p:nvSpPr>
            <p:cNvPr id="84" name="Line 33"/>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85" name="Oval 34"/>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grpSp>
      <p:sp>
        <p:nvSpPr>
          <p:cNvPr id="86" name="Text Box 35"/>
          <p:cNvSpPr txBox="1">
            <a:spLocks noChangeArrowheads="1"/>
          </p:cNvSpPr>
          <p:nvPr/>
        </p:nvSpPr>
        <p:spPr bwMode="auto">
          <a:xfrm>
            <a:off x="1030288" y="1200150"/>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rdt_send(data)</a:t>
            </a:r>
            <a:endParaRPr lang="en-US" altLang="en-US" sz="1600">
              <a:solidFill>
                <a:srgbClr val="000000"/>
              </a:solidFill>
              <a:latin typeface="Times New Roman" charset="0"/>
            </a:endParaRPr>
          </a:p>
        </p:txBody>
      </p:sp>
      <p:sp>
        <p:nvSpPr>
          <p:cNvPr id="87" name="Line 36"/>
          <p:cNvSpPr>
            <a:spLocks noChangeShapeType="1"/>
          </p:cNvSpPr>
          <p:nvPr/>
        </p:nvSpPr>
        <p:spPr bwMode="auto">
          <a:xfrm>
            <a:off x="1011238" y="1289050"/>
            <a:ext cx="12700" cy="74771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88" name="Freeform 37"/>
          <p:cNvSpPr>
            <a:spLocks/>
          </p:cNvSpPr>
          <p:nvPr/>
        </p:nvSpPr>
        <p:spPr bwMode="auto">
          <a:xfrm>
            <a:off x="1011238" y="2006600"/>
            <a:ext cx="6940550" cy="654050"/>
          </a:xfrm>
          <a:custGeom>
            <a:avLst/>
            <a:gdLst>
              <a:gd name="T0" fmla="*/ 0 w 4372"/>
              <a:gd name="T1" fmla="*/ 2147483646 h 412"/>
              <a:gd name="T2" fmla="*/ 2147483646 w 4372"/>
              <a:gd name="T3" fmla="*/ 0 h 412"/>
              <a:gd name="T4" fmla="*/ 2147483646 w 4372"/>
              <a:gd name="T5" fmla="*/ 2147483646 h 412"/>
              <a:gd name="T6" fmla="*/ 2147483646 w 4372"/>
              <a:gd name="T7" fmla="*/ 2147483646 h 4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72" h="412">
                <a:moveTo>
                  <a:pt x="0" y="10"/>
                </a:moveTo>
                <a:lnTo>
                  <a:pt x="1003" y="0"/>
                </a:lnTo>
                <a:lnTo>
                  <a:pt x="3508" y="412"/>
                </a:lnTo>
                <a:lnTo>
                  <a:pt x="4372" y="412"/>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89" name="Group 38"/>
          <p:cNvGrpSpPr>
            <a:grpSpLocks/>
          </p:cNvGrpSpPr>
          <p:nvPr/>
        </p:nvGrpSpPr>
        <p:grpSpPr bwMode="auto">
          <a:xfrm>
            <a:off x="347663" y="2166938"/>
            <a:ext cx="1333500" cy="1004887"/>
            <a:chOff x="220" y="1365"/>
            <a:chExt cx="840" cy="633"/>
          </a:xfrm>
        </p:grpSpPr>
        <p:sp>
          <p:nvSpPr>
            <p:cNvPr id="90" name="Line 39"/>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91" name="Oval 40"/>
            <p:cNvSpPr>
              <a:spLocks noChangeArrowheads="1"/>
            </p:cNvSpPr>
            <p:nvPr/>
          </p:nvSpPr>
          <p:spPr bwMode="auto">
            <a:xfrm>
              <a:off x="439" y="1392"/>
              <a:ext cx="621" cy="606"/>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92" name="Oval 41"/>
          <p:cNvSpPr>
            <a:spLocks noChangeArrowheads="1"/>
          </p:cNvSpPr>
          <p:nvPr/>
        </p:nvSpPr>
        <p:spPr bwMode="auto">
          <a:xfrm>
            <a:off x="2332038" y="2222500"/>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93" name="Line 42"/>
          <p:cNvSpPr>
            <a:spLocks noChangeShapeType="1"/>
          </p:cNvSpPr>
          <p:nvPr/>
        </p:nvSpPr>
        <p:spPr bwMode="auto">
          <a:xfrm flipH="1">
            <a:off x="6261100" y="4902200"/>
            <a:ext cx="12700" cy="11938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94" name="Freeform 43"/>
          <p:cNvSpPr>
            <a:spLocks/>
          </p:cNvSpPr>
          <p:nvPr/>
        </p:nvSpPr>
        <p:spPr bwMode="auto">
          <a:xfrm>
            <a:off x="1155700" y="3886200"/>
            <a:ext cx="6667500" cy="2260600"/>
          </a:xfrm>
          <a:custGeom>
            <a:avLst/>
            <a:gdLst>
              <a:gd name="T0" fmla="*/ 2147483646 w 4200"/>
              <a:gd name="T1" fmla="*/ 2147483646 h 1424"/>
              <a:gd name="T2" fmla="*/ 2147483646 w 4200"/>
              <a:gd name="T3" fmla="*/ 2147483646 h 1424"/>
              <a:gd name="T4" fmla="*/ 2147483646 w 4200"/>
              <a:gd name="T5" fmla="*/ 0 h 1424"/>
              <a:gd name="T6" fmla="*/ 0 w 4200"/>
              <a:gd name="T7" fmla="*/ 0 h 14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00" h="1424">
                <a:moveTo>
                  <a:pt x="4200" y="1424"/>
                </a:moveTo>
                <a:lnTo>
                  <a:pt x="3224" y="1424"/>
                </a:lnTo>
                <a:lnTo>
                  <a:pt x="1880"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95" name="Group 44"/>
          <p:cNvGrpSpPr>
            <a:grpSpLocks/>
          </p:cNvGrpSpPr>
          <p:nvPr/>
        </p:nvGrpSpPr>
        <p:grpSpPr bwMode="auto">
          <a:xfrm>
            <a:off x="347663" y="2166938"/>
            <a:ext cx="1333500" cy="1004887"/>
            <a:chOff x="220" y="1365"/>
            <a:chExt cx="840" cy="633"/>
          </a:xfrm>
        </p:grpSpPr>
        <p:sp>
          <p:nvSpPr>
            <p:cNvPr id="96" name="Line 45"/>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97" name="Oval 46"/>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98" name="Oval 47"/>
          <p:cNvSpPr>
            <a:spLocks noChangeArrowheads="1"/>
          </p:cNvSpPr>
          <p:nvPr/>
        </p:nvSpPr>
        <p:spPr bwMode="auto">
          <a:xfrm>
            <a:off x="2328863" y="2227263"/>
            <a:ext cx="985837" cy="962025"/>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99" name="Line 48"/>
          <p:cNvSpPr>
            <a:spLocks noChangeShapeType="1"/>
          </p:cNvSpPr>
          <p:nvPr/>
        </p:nvSpPr>
        <p:spPr bwMode="auto">
          <a:xfrm>
            <a:off x="6553200" y="2493963"/>
            <a:ext cx="0" cy="817562"/>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00" name="Freeform 49"/>
          <p:cNvSpPr>
            <a:spLocks/>
          </p:cNvSpPr>
          <p:nvPr/>
        </p:nvSpPr>
        <p:spPr bwMode="auto">
          <a:xfrm>
            <a:off x="3657600" y="2216150"/>
            <a:ext cx="4378325" cy="1025525"/>
          </a:xfrm>
          <a:custGeom>
            <a:avLst/>
            <a:gdLst>
              <a:gd name="T0" fmla="*/ 2147483646 w 2758"/>
              <a:gd name="T1" fmla="*/ 2147483646 h 646"/>
              <a:gd name="T2" fmla="*/ 2147483646 w 2758"/>
              <a:gd name="T3" fmla="*/ 2147483646 h 646"/>
              <a:gd name="T4" fmla="*/ 2147483646 w 2758"/>
              <a:gd name="T5" fmla="*/ 0 h 646"/>
              <a:gd name="T6" fmla="*/ 0 w 2758"/>
              <a:gd name="T7" fmla="*/ 0 h 6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58" h="646">
                <a:moveTo>
                  <a:pt x="2758" y="646"/>
                </a:moveTo>
                <a:lnTo>
                  <a:pt x="1763" y="629"/>
                </a:lnTo>
                <a:lnTo>
                  <a:pt x="1039"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01" name="Line 50"/>
          <p:cNvSpPr>
            <a:spLocks noChangeShapeType="1"/>
          </p:cNvSpPr>
          <p:nvPr/>
        </p:nvSpPr>
        <p:spPr bwMode="auto">
          <a:xfrm>
            <a:off x="3548063" y="2090738"/>
            <a:ext cx="0" cy="846137"/>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02" name="Freeform 51"/>
          <p:cNvSpPr>
            <a:spLocks/>
          </p:cNvSpPr>
          <p:nvPr/>
        </p:nvSpPr>
        <p:spPr bwMode="auto">
          <a:xfrm>
            <a:off x="3643313" y="2951163"/>
            <a:ext cx="4073525" cy="2133600"/>
          </a:xfrm>
          <a:custGeom>
            <a:avLst/>
            <a:gdLst>
              <a:gd name="T0" fmla="*/ 0 w 2566"/>
              <a:gd name="T1" fmla="*/ 0 h 1344"/>
              <a:gd name="T2" fmla="*/ 2147483646 w 2566"/>
              <a:gd name="T3" fmla="*/ 0 h 1344"/>
              <a:gd name="T4" fmla="*/ 2147483646 w 2566"/>
              <a:gd name="T5" fmla="*/ 2147483646 h 1344"/>
              <a:gd name="T6" fmla="*/ 2147483646 w 2566"/>
              <a:gd name="T7" fmla="*/ 2147483646 h 13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66" h="1344">
                <a:moveTo>
                  <a:pt x="0" y="0"/>
                </a:moveTo>
                <a:lnTo>
                  <a:pt x="1013" y="0"/>
                </a:lnTo>
                <a:lnTo>
                  <a:pt x="1650" y="1344"/>
                </a:lnTo>
                <a:lnTo>
                  <a:pt x="2566" y="1344"/>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03" name="Text Box 52"/>
          <p:cNvSpPr txBox="1">
            <a:spLocks noChangeArrowheads="1"/>
          </p:cNvSpPr>
          <p:nvPr/>
        </p:nvSpPr>
        <p:spPr bwMode="auto">
          <a:xfrm>
            <a:off x="1435100" y="3868738"/>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Symbol" charset="2"/>
              </a:rPr>
              <a:t>L</a:t>
            </a:r>
          </a:p>
        </p:txBody>
      </p:sp>
      <p:sp>
        <p:nvSpPr>
          <p:cNvPr id="104" name="Text Box 31">
            <a:extLst>
              <a:ext uri="{FF2B5EF4-FFF2-40B4-BE49-F238E27FC236}">
                <a16:creationId xmlns:a16="http://schemas.microsoft.com/office/drawing/2014/main" id="{0476BF90-595F-6940-B8F8-DB4270EBD093}"/>
              </a:ext>
            </a:extLst>
          </p:cNvPr>
          <p:cNvSpPr txBox="1">
            <a:spLocks noChangeArrowheads="1"/>
          </p:cNvSpPr>
          <p:nvPr/>
        </p:nvSpPr>
        <p:spPr bwMode="auto">
          <a:xfrm>
            <a:off x="896938" y="4154488"/>
            <a:ext cx="1089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rPr>
              <a:t>sender</a:t>
            </a:r>
          </a:p>
        </p:txBody>
      </p:sp>
      <p:sp>
        <p:nvSpPr>
          <p:cNvPr id="105" name="Text Box 32">
            <a:extLst>
              <a:ext uri="{FF2B5EF4-FFF2-40B4-BE49-F238E27FC236}">
                <a16:creationId xmlns:a16="http://schemas.microsoft.com/office/drawing/2014/main" id="{4DA2E9A9-B18B-7A41-BAA4-5A94FFB8C656}"/>
              </a:ext>
            </a:extLst>
          </p:cNvPr>
          <p:cNvSpPr txBox="1">
            <a:spLocks noChangeArrowheads="1"/>
          </p:cNvSpPr>
          <p:nvPr/>
        </p:nvSpPr>
        <p:spPr bwMode="auto">
          <a:xfrm>
            <a:off x="6972300" y="1466850"/>
            <a:ext cx="1247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rPr>
              <a:t>receiver</a:t>
            </a:r>
          </a:p>
        </p:txBody>
      </p:sp>
    </p:spTree>
    <p:extLst>
      <p:ext uri="{BB962C8B-B14F-4D97-AF65-F5344CB8AC3E}">
        <p14:creationId xmlns:p14="http://schemas.microsoft.com/office/powerpoint/2010/main" val="103298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p:cTn id="7" dur="1000" fill="hold"/>
                                        <p:tgtEl>
                                          <p:spTgt spid="80"/>
                                        </p:tgtEl>
                                        <p:attrNameLst>
                                          <p:attrName>ppt_w</p:attrName>
                                        </p:attrNameLst>
                                      </p:cBhvr>
                                      <p:tavLst>
                                        <p:tav tm="0">
                                          <p:val>
                                            <p:fltVal val="0"/>
                                          </p:val>
                                        </p:tav>
                                        <p:tav tm="100000">
                                          <p:val>
                                            <p:strVal val="#ppt_w"/>
                                          </p:val>
                                        </p:tav>
                                      </p:tavLst>
                                    </p:anim>
                                    <p:anim calcmode="lin" valueType="num">
                                      <p:cBhvr>
                                        <p:cTn id="8" dur="1000" fill="hold"/>
                                        <p:tgtEl>
                                          <p:spTgt spid="80"/>
                                        </p:tgtEl>
                                        <p:attrNameLst>
                                          <p:attrName>ppt_h</p:attrName>
                                        </p:attrNameLst>
                                      </p:cBhvr>
                                      <p:tavLst>
                                        <p:tav tm="0">
                                          <p:val>
                                            <p:fltVal val="0"/>
                                          </p:val>
                                        </p:tav>
                                        <p:tav tm="100000">
                                          <p:val>
                                            <p:strVal val="#ppt_h"/>
                                          </p:val>
                                        </p:tav>
                                      </p:tavLst>
                                    </p:anim>
                                    <p:anim calcmode="lin" valueType="num">
                                      <p:cBhvr>
                                        <p:cTn id="9" dur="1000" fill="hold"/>
                                        <p:tgtEl>
                                          <p:spTgt spid="8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 calcmode="lin" valueType="num">
                                      <p:cBhvr>
                                        <p:cTn id="15" dur="1000" fill="hold"/>
                                        <p:tgtEl>
                                          <p:spTgt spid="83"/>
                                        </p:tgtEl>
                                        <p:attrNameLst>
                                          <p:attrName>ppt_w</p:attrName>
                                        </p:attrNameLst>
                                      </p:cBhvr>
                                      <p:tavLst>
                                        <p:tav tm="0">
                                          <p:val>
                                            <p:fltVal val="0"/>
                                          </p:val>
                                        </p:tav>
                                        <p:tav tm="100000">
                                          <p:val>
                                            <p:strVal val="#ppt_w"/>
                                          </p:val>
                                        </p:tav>
                                      </p:tavLst>
                                    </p:anim>
                                    <p:anim calcmode="lin" valueType="num">
                                      <p:cBhvr>
                                        <p:cTn id="16" dur="1000" fill="hold"/>
                                        <p:tgtEl>
                                          <p:spTgt spid="83"/>
                                        </p:tgtEl>
                                        <p:attrNameLst>
                                          <p:attrName>ppt_h</p:attrName>
                                        </p:attrNameLst>
                                      </p:cBhvr>
                                      <p:tavLst>
                                        <p:tav tm="0">
                                          <p:val>
                                            <p:fltVal val="0"/>
                                          </p:val>
                                        </p:tav>
                                        <p:tav tm="100000">
                                          <p:val>
                                            <p:strVal val="#ppt_h"/>
                                          </p:val>
                                        </p:tav>
                                      </p:tavLst>
                                    </p:anim>
                                    <p:anim calcmode="lin" valueType="num">
                                      <p:cBhvr>
                                        <p:cTn id="17" dur="1000" fill="hold"/>
                                        <p:tgtEl>
                                          <p:spTgt spid="83"/>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8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wipe(up)">
                                      <p:cBhvr>
                                        <p:cTn id="23" dur="1000"/>
                                        <p:tgtEl>
                                          <p:spTgt spid="87"/>
                                        </p:tgtEl>
                                      </p:cBhvr>
                                    </p:animEffect>
                                  </p:childTnLst>
                                  <p:subTnLst>
                                    <p:set>
                                      <p:cBhvr override="childStyle">
                                        <p:cTn dur="1" fill="hold" display="0" masterRel="nextClick" afterEffect="1"/>
                                        <p:tgtEl>
                                          <p:spTgt spid="8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8"/>
                                        </p:tgtEl>
                                        <p:attrNameLst>
                                          <p:attrName>style.visibility</p:attrName>
                                        </p:attrNameLst>
                                      </p:cBhvr>
                                      <p:to>
                                        <p:strVal val="visible"/>
                                      </p:to>
                                    </p:set>
                                    <p:animEffect transition="in" filter="wipe(left)">
                                      <p:cBhvr>
                                        <p:cTn id="28" dur="1000"/>
                                        <p:tgtEl>
                                          <p:spTgt spid="88"/>
                                        </p:tgtEl>
                                      </p:cBhvr>
                                    </p:animEffect>
                                  </p:childTnLst>
                                  <p:subTnLst>
                                    <p:set>
                                      <p:cBhvr override="childStyle">
                                        <p:cTn dur="1" fill="hold" display="0" masterRel="nextClick" afterEffect="1"/>
                                        <p:tgtEl>
                                          <p:spTgt spid="88"/>
                                        </p:tgtEl>
                                        <p:attrNameLst>
                                          <p:attrName>style.visibility</p:attrName>
                                        </p:attrNameLst>
                                      </p:cBhvr>
                                      <p:to>
                                        <p:strVal val="hidden"/>
                                      </p:to>
                                    </p:set>
                                  </p:subTnLst>
                                </p:cTn>
                              </p:par>
                              <p:par>
                                <p:cTn id="29" presetID="1" presetClass="entr" presetSubtype="0" fill="hold"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wipe(up)">
                                      <p:cBhvr>
                                        <p:cTn id="37" dur="1000"/>
                                        <p:tgtEl>
                                          <p:spTgt spid="99"/>
                                        </p:tgtEl>
                                      </p:cBhvr>
                                    </p:animEffect>
                                  </p:childTnLst>
                                  <p:subTnLst>
                                    <p:set>
                                      <p:cBhvr override="childStyle">
                                        <p:cTn dur="1" fill="hold" display="0" masterRel="nextClick" afterEffect="1"/>
                                        <p:tgtEl>
                                          <p:spTgt spid="99"/>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wipe(right)">
                                      <p:cBhvr>
                                        <p:cTn id="42" dur="1000"/>
                                        <p:tgtEl>
                                          <p:spTgt spid="100"/>
                                        </p:tgtEl>
                                      </p:cBhvr>
                                    </p:animEffect>
                                  </p:childTnLst>
                                  <p:subTnLst>
                                    <p:set>
                                      <p:cBhvr override="childStyle">
                                        <p:cTn dur="1" fill="hold" display="0" masterRel="nextClick" afterEffect="1"/>
                                        <p:tgtEl>
                                          <p:spTgt spid="100"/>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01"/>
                                        </p:tgtEl>
                                        <p:attrNameLst>
                                          <p:attrName>style.visibility</p:attrName>
                                        </p:attrNameLst>
                                      </p:cBhvr>
                                      <p:to>
                                        <p:strVal val="visible"/>
                                      </p:to>
                                    </p:set>
                                    <p:animEffect transition="in" filter="wipe(up)">
                                      <p:cBhvr>
                                        <p:cTn id="47" dur="1000"/>
                                        <p:tgtEl>
                                          <p:spTgt spid="101"/>
                                        </p:tgtEl>
                                      </p:cBhvr>
                                    </p:animEffect>
                                  </p:childTnLst>
                                  <p:subTnLst>
                                    <p:set>
                                      <p:cBhvr override="childStyle">
                                        <p:cTn dur="1" fill="hold" display="0" masterRel="nextClick" afterEffect="1"/>
                                        <p:tgtEl>
                                          <p:spTgt spid="101"/>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wipe(left)">
                                      <p:cBhvr>
                                        <p:cTn id="52" dur="2000"/>
                                        <p:tgtEl>
                                          <p:spTgt spid="102"/>
                                        </p:tgtEl>
                                      </p:cBhvr>
                                    </p:animEffect>
                                  </p:childTnLst>
                                  <p:subTnLst>
                                    <p:set>
                                      <p:cBhvr override="childStyle">
                                        <p:cTn dur="1" fill="hold" display="0" masterRel="nextClick" afterEffect="1"/>
                                        <p:tgtEl>
                                          <p:spTgt spid="102"/>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wipe(up)">
                                      <p:cBhvr>
                                        <p:cTn id="57" dur="1000"/>
                                        <p:tgtEl>
                                          <p:spTgt spid="93"/>
                                        </p:tgtEl>
                                      </p:cBhvr>
                                    </p:animEffect>
                                  </p:childTnLst>
                                  <p:subTnLst>
                                    <p:set>
                                      <p:cBhvr override="childStyle">
                                        <p:cTn dur="1" fill="hold" display="0" masterRel="nextClick" afterEffect="1"/>
                                        <p:tgtEl>
                                          <p:spTgt spid="93"/>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94"/>
                                        </p:tgtEl>
                                        <p:attrNameLst>
                                          <p:attrName>style.visibility</p:attrName>
                                        </p:attrNameLst>
                                      </p:cBhvr>
                                      <p:to>
                                        <p:strVal val="visible"/>
                                      </p:to>
                                    </p:set>
                                    <p:animEffect transition="in" filter="wipe(down)">
                                      <p:cBhvr>
                                        <p:cTn id="62" dur="1000"/>
                                        <p:tgtEl>
                                          <p:spTgt spid="94"/>
                                        </p:tgtEl>
                                      </p:cBhvr>
                                    </p:animEffect>
                                  </p:childTnLst>
                                </p:cTn>
                              </p:par>
                            </p:childTnLst>
                          </p:cTn>
                        </p:par>
                        <p:par>
                          <p:cTn id="63" fill="hold">
                            <p:stCondLst>
                              <p:cond delay="1000"/>
                            </p:stCondLst>
                            <p:childTnLst>
                              <p:par>
                                <p:cTn id="64" presetID="1" presetClass="entr" presetSubtype="0" fill="hold" nodeType="afterEffect">
                                  <p:stCondLst>
                                    <p:cond delay="0"/>
                                  </p:stCondLst>
                                  <p:childTnLst>
                                    <p:set>
                                      <p:cBhvr>
                                        <p:cTn id="65" dur="1" fill="hold">
                                          <p:stCondLst>
                                            <p:cond delay="0"/>
                                          </p:stCondLst>
                                        </p:cTn>
                                        <p:tgtEl>
                                          <p:spTgt spid="95"/>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98"/>
                                        </p:tgtEl>
                                        <p:attrNameLst>
                                          <p:attrName>style.visibility</p:attrName>
                                        </p:attrNameLst>
                                      </p:cBhvr>
                                      <p:to>
                                        <p:strVal val="visible"/>
                                      </p:to>
                                    </p:set>
                                  </p:childTnLst>
                                </p:cTn>
                              </p:par>
                              <p:par>
                                <p:cTn id="68" presetID="1" presetClass="entr" presetSubtype="0" fill="hold" grpId="1" nodeType="withEffect">
                                  <p:stCondLst>
                                    <p:cond delay="0"/>
                                  </p:stCondLst>
                                  <p:childTnLst>
                                    <p:set>
                                      <p:cBhvr>
                                        <p:cTn id="69"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92" grpId="0" animBg="1"/>
      <p:bldP spid="93" grpId="0" animBg="1"/>
      <p:bldP spid="94" grpId="0" animBg="1"/>
      <p:bldP spid="98" grpId="0" animBg="1"/>
      <p:bldP spid="98" grpId="1" animBg="1"/>
      <p:bldP spid="99" grpId="0" animBg="1"/>
      <p:bldP spid="100" grpId="0" animBg="1"/>
      <p:bldP spid="101" grpId="0" animBg="1"/>
      <p:bldP spid="10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2.0 – FSM Specification</a:t>
            </a:r>
          </a:p>
        </p:txBody>
      </p:sp>
      <p:sp>
        <p:nvSpPr>
          <p:cNvPr id="37" name="Oval 3"/>
          <p:cNvSpPr>
            <a:spLocks noChangeArrowheads="1"/>
          </p:cNvSpPr>
          <p:nvPr/>
        </p:nvSpPr>
        <p:spPr bwMode="auto">
          <a:xfrm>
            <a:off x="696913" y="2209800"/>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38" name="Text Box 4"/>
          <p:cNvSpPr txBox="1">
            <a:spLocks noChangeArrowheads="1"/>
          </p:cNvSpPr>
          <p:nvPr/>
        </p:nvSpPr>
        <p:spPr bwMode="auto">
          <a:xfrm>
            <a:off x="595313" y="2293938"/>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pPr>
            <a:r>
              <a:rPr lang="en-US" altLang="en-US">
                <a:solidFill>
                  <a:srgbClr val="000000"/>
                </a:solidFill>
                <a:latin typeface="Arial" charset="0"/>
              </a:rPr>
              <a:t>Wait for call from above</a:t>
            </a:r>
            <a:endParaRPr lang="en-US" altLang="en-US">
              <a:solidFill>
                <a:srgbClr val="000000"/>
              </a:solidFill>
              <a:latin typeface="Times New Roman" charset="0"/>
            </a:endParaRPr>
          </a:p>
        </p:txBody>
      </p:sp>
      <p:sp>
        <p:nvSpPr>
          <p:cNvPr id="39" name="Text Box 5"/>
          <p:cNvSpPr txBox="1">
            <a:spLocks noChangeArrowheads="1"/>
          </p:cNvSpPr>
          <p:nvPr/>
        </p:nvSpPr>
        <p:spPr bwMode="auto">
          <a:xfrm>
            <a:off x="1004888" y="1490663"/>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sndpkt = make_pkt(data, checksum)</a:t>
            </a:r>
          </a:p>
          <a:p>
            <a:pPr eaLnBrk="0" fontAlgn="base" hangingPunct="0">
              <a:spcBef>
                <a:spcPct val="0"/>
              </a:spcBef>
              <a:spcAft>
                <a:spcPct val="0"/>
              </a:spcAft>
            </a:pPr>
            <a:r>
              <a:rPr lang="en-US" altLang="en-US">
                <a:solidFill>
                  <a:srgbClr val="000000"/>
                </a:solidFill>
                <a:latin typeface="Arial" charset="0"/>
              </a:rPr>
              <a:t>udt_send(sndpkt)</a:t>
            </a:r>
            <a:endParaRPr lang="en-US" altLang="en-US">
              <a:solidFill>
                <a:srgbClr val="000000"/>
              </a:solidFill>
              <a:latin typeface="Times New Roman" charset="0"/>
            </a:endParaRPr>
          </a:p>
        </p:txBody>
      </p:sp>
      <p:sp>
        <p:nvSpPr>
          <p:cNvPr id="40" name="Line 6"/>
          <p:cNvSpPr>
            <a:spLocks noChangeShapeType="1"/>
          </p:cNvSpPr>
          <p:nvPr/>
        </p:nvSpPr>
        <p:spPr bwMode="auto">
          <a:xfrm>
            <a:off x="1109662" y="1535113"/>
            <a:ext cx="33099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1" name="Text Box 7"/>
          <p:cNvSpPr txBox="1">
            <a:spLocks noChangeArrowheads="1"/>
          </p:cNvSpPr>
          <p:nvPr/>
        </p:nvSpPr>
        <p:spPr bwMode="auto">
          <a:xfrm>
            <a:off x="6319838" y="5314950"/>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extract(rcvpkt,data)</a:t>
            </a:r>
          </a:p>
          <a:p>
            <a:pPr eaLnBrk="0" fontAlgn="base" hangingPunct="0">
              <a:spcBef>
                <a:spcPct val="0"/>
              </a:spcBef>
              <a:spcAft>
                <a:spcPct val="0"/>
              </a:spcAft>
            </a:pPr>
            <a:r>
              <a:rPr lang="en-US" altLang="en-US">
                <a:solidFill>
                  <a:srgbClr val="000000"/>
                </a:solidFill>
                <a:latin typeface="Arial" charset="0"/>
              </a:rPr>
              <a:t>deliver_data(data)</a:t>
            </a:r>
          </a:p>
          <a:p>
            <a:pPr eaLnBrk="0" fontAlgn="base" hangingPunct="0">
              <a:spcBef>
                <a:spcPct val="0"/>
              </a:spcBef>
              <a:spcAft>
                <a:spcPct val="0"/>
              </a:spcAft>
            </a:pPr>
            <a:r>
              <a:rPr lang="en-US" altLang="en-US">
                <a:solidFill>
                  <a:srgbClr val="000000"/>
                </a:solidFill>
                <a:latin typeface="Arial" charset="0"/>
              </a:rPr>
              <a:t>udt_send(ACK)</a:t>
            </a:r>
            <a:endParaRPr lang="en-US" altLang="en-US">
              <a:solidFill>
                <a:srgbClr val="000000"/>
              </a:solidFill>
              <a:latin typeface="Times New Roman" charset="0"/>
            </a:endParaRPr>
          </a:p>
        </p:txBody>
      </p:sp>
      <p:sp>
        <p:nvSpPr>
          <p:cNvPr id="42" name="Text Box 8"/>
          <p:cNvSpPr txBox="1">
            <a:spLocks noChangeArrowheads="1"/>
          </p:cNvSpPr>
          <p:nvPr/>
        </p:nvSpPr>
        <p:spPr bwMode="auto">
          <a:xfrm>
            <a:off x="6297613" y="4781550"/>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rdt_rcv(rcvpkt) &amp;&amp; </a:t>
            </a:r>
          </a:p>
          <a:p>
            <a:pPr eaLnBrk="0" fontAlgn="base" hangingPunct="0">
              <a:spcBef>
                <a:spcPct val="0"/>
              </a:spcBef>
              <a:spcAft>
                <a:spcPct val="0"/>
              </a:spcAft>
            </a:pPr>
            <a:r>
              <a:rPr lang="en-US" altLang="en-US">
                <a:solidFill>
                  <a:srgbClr val="000000"/>
                </a:solidFill>
                <a:latin typeface="Arial" charset="0"/>
              </a:rPr>
              <a:t>   notcorrupt(rcvpkt)</a:t>
            </a:r>
            <a:endParaRPr lang="en-US" altLang="en-US">
              <a:solidFill>
                <a:srgbClr val="000000"/>
              </a:solidFill>
              <a:latin typeface="Times New Roman" charset="0"/>
            </a:endParaRPr>
          </a:p>
        </p:txBody>
      </p:sp>
      <p:sp>
        <p:nvSpPr>
          <p:cNvPr id="43" name="Line 9"/>
          <p:cNvSpPr>
            <a:spLocks noChangeShapeType="1"/>
          </p:cNvSpPr>
          <p:nvPr/>
        </p:nvSpPr>
        <p:spPr bwMode="auto">
          <a:xfrm flipV="1">
            <a:off x="6324600" y="5338346"/>
            <a:ext cx="1925637" cy="95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4" name="Freeform 10"/>
          <p:cNvSpPr>
            <a:spLocks/>
          </p:cNvSpPr>
          <p:nvPr/>
        </p:nvSpPr>
        <p:spPr bwMode="auto">
          <a:xfrm flipV="1">
            <a:off x="1057275" y="1979613"/>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5" name="Freeform 11"/>
          <p:cNvSpPr>
            <a:spLocks/>
          </p:cNvSpPr>
          <p:nvPr/>
        </p:nvSpPr>
        <p:spPr bwMode="auto">
          <a:xfrm>
            <a:off x="1104900" y="3140075"/>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6" name="Text Box 12"/>
          <p:cNvSpPr txBox="1">
            <a:spLocks noChangeArrowheads="1"/>
          </p:cNvSpPr>
          <p:nvPr/>
        </p:nvSpPr>
        <p:spPr bwMode="auto">
          <a:xfrm>
            <a:off x="1071563" y="3492500"/>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rdt_rcv(rcvpkt) &amp;&amp; isACK(rcvpkt)</a:t>
            </a:r>
            <a:endParaRPr lang="en-US" altLang="en-US">
              <a:solidFill>
                <a:srgbClr val="000000"/>
              </a:solidFill>
              <a:latin typeface="Times New Roman" charset="0"/>
            </a:endParaRPr>
          </a:p>
        </p:txBody>
      </p:sp>
      <p:sp>
        <p:nvSpPr>
          <p:cNvPr id="47" name="Line 13"/>
          <p:cNvSpPr>
            <a:spLocks noChangeShapeType="1"/>
          </p:cNvSpPr>
          <p:nvPr/>
        </p:nvSpPr>
        <p:spPr bwMode="auto">
          <a:xfrm flipV="1">
            <a:off x="1173162" y="3816350"/>
            <a:ext cx="29416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8" name="Freeform 14"/>
          <p:cNvSpPr>
            <a:spLocks/>
          </p:cNvSpPr>
          <p:nvPr/>
        </p:nvSpPr>
        <p:spPr bwMode="auto">
          <a:xfrm>
            <a:off x="3252788" y="2286000"/>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9" name="Text Box 15"/>
          <p:cNvSpPr txBox="1">
            <a:spLocks noChangeArrowheads="1"/>
          </p:cNvSpPr>
          <p:nvPr/>
        </p:nvSpPr>
        <p:spPr bwMode="auto">
          <a:xfrm>
            <a:off x="3562350" y="2600325"/>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udt_send(sndpkt)</a:t>
            </a:r>
            <a:endParaRPr lang="en-US" altLang="en-US">
              <a:solidFill>
                <a:srgbClr val="000000"/>
              </a:solidFill>
              <a:latin typeface="Times New Roman" charset="0"/>
            </a:endParaRPr>
          </a:p>
        </p:txBody>
      </p:sp>
      <p:sp>
        <p:nvSpPr>
          <p:cNvPr id="50" name="Text Box 16"/>
          <p:cNvSpPr txBox="1">
            <a:spLocks noChangeArrowheads="1"/>
          </p:cNvSpPr>
          <p:nvPr/>
        </p:nvSpPr>
        <p:spPr bwMode="auto">
          <a:xfrm>
            <a:off x="3536950" y="1925638"/>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dirty="0" err="1">
                <a:solidFill>
                  <a:srgbClr val="000000"/>
                </a:solidFill>
                <a:latin typeface="Arial" charset="0"/>
              </a:rPr>
              <a:t>rdt_rcv</a:t>
            </a:r>
            <a:r>
              <a:rPr lang="en-US" altLang="en-US" dirty="0">
                <a:solidFill>
                  <a:srgbClr val="000000"/>
                </a:solidFill>
                <a:latin typeface="Arial" charset="0"/>
              </a:rPr>
              <a:t>(</a:t>
            </a:r>
            <a:r>
              <a:rPr lang="en-US" altLang="en-US" dirty="0" err="1">
                <a:solidFill>
                  <a:srgbClr val="000000"/>
                </a:solidFill>
                <a:latin typeface="Arial" charset="0"/>
              </a:rPr>
              <a:t>rcvpkt</a:t>
            </a:r>
            <a:r>
              <a:rPr lang="en-US" altLang="en-US" dirty="0">
                <a:solidFill>
                  <a:srgbClr val="000000"/>
                </a:solidFill>
                <a:latin typeface="Arial" charset="0"/>
              </a:rPr>
              <a:t>) &amp;&amp;</a:t>
            </a:r>
          </a:p>
          <a:p>
            <a:pPr eaLnBrk="0" fontAlgn="base" hangingPunct="0">
              <a:spcBef>
                <a:spcPct val="0"/>
              </a:spcBef>
              <a:spcAft>
                <a:spcPct val="0"/>
              </a:spcAft>
            </a:pPr>
            <a:r>
              <a:rPr lang="en-US" altLang="en-US" dirty="0">
                <a:solidFill>
                  <a:srgbClr val="000000"/>
                </a:solidFill>
                <a:latin typeface="Arial" charset="0"/>
              </a:rPr>
              <a:t>   </a:t>
            </a:r>
            <a:r>
              <a:rPr lang="en-US" altLang="en-US" dirty="0" err="1">
                <a:solidFill>
                  <a:srgbClr val="000000"/>
                </a:solidFill>
                <a:latin typeface="Arial" charset="0"/>
              </a:rPr>
              <a:t>isNAK</a:t>
            </a:r>
            <a:r>
              <a:rPr lang="en-US" altLang="en-US" dirty="0">
                <a:solidFill>
                  <a:srgbClr val="000000"/>
                </a:solidFill>
                <a:latin typeface="Arial" charset="0"/>
              </a:rPr>
              <a:t>(</a:t>
            </a:r>
            <a:r>
              <a:rPr lang="en-US" altLang="en-US" dirty="0" err="1">
                <a:solidFill>
                  <a:srgbClr val="000000"/>
                </a:solidFill>
                <a:latin typeface="Arial" charset="0"/>
              </a:rPr>
              <a:t>rcvpkt</a:t>
            </a:r>
            <a:r>
              <a:rPr lang="en-US" altLang="en-US" dirty="0">
                <a:solidFill>
                  <a:srgbClr val="000000"/>
                </a:solidFill>
                <a:latin typeface="Arial" charset="0"/>
              </a:rPr>
              <a:t>)</a:t>
            </a:r>
            <a:endParaRPr lang="en-US" altLang="en-US" dirty="0">
              <a:solidFill>
                <a:srgbClr val="000000"/>
              </a:solidFill>
              <a:latin typeface="Times New Roman" charset="0"/>
            </a:endParaRPr>
          </a:p>
        </p:txBody>
      </p:sp>
      <p:sp>
        <p:nvSpPr>
          <p:cNvPr id="51" name="Line 17"/>
          <p:cNvSpPr>
            <a:spLocks noChangeShapeType="1"/>
          </p:cNvSpPr>
          <p:nvPr/>
        </p:nvSpPr>
        <p:spPr bwMode="auto">
          <a:xfrm flipV="1">
            <a:off x="3722773" y="2474520"/>
            <a:ext cx="1603290" cy="1601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52" name="Group 18"/>
          <p:cNvGrpSpPr>
            <a:grpSpLocks/>
          </p:cNvGrpSpPr>
          <p:nvPr/>
        </p:nvGrpSpPr>
        <p:grpSpPr bwMode="auto">
          <a:xfrm>
            <a:off x="6573838" y="2352675"/>
            <a:ext cx="1924050" cy="858838"/>
            <a:chOff x="2222" y="2660"/>
            <a:chExt cx="1212" cy="541"/>
          </a:xfrm>
        </p:grpSpPr>
        <p:sp>
          <p:nvSpPr>
            <p:cNvPr id="53" name="Text Box 19"/>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udt_send(NAK)</a:t>
              </a:r>
              <a:endParaRPr lang="en-US" altLang="en-US">
                <a:solidFill>
                  <a:srgbClr val="000000"/>
                </a:solidFill>
                <a:latin typeface="Times New Roman" charset="0"/>
              </a:endParaRPr>
            </a:p>
          </p:txBody>
        </p:sp>
        <p:sp>
          <p:nvSpPr>
            <p:cNvPr id="54" name="Text Box 20"/>
            <p:cNvSpPr txBox="1">
              <a:spLocks noChangeArrowheads="1"/>
            </p:cNvSpPr>
            <p:nvPr/>
          </p:nvSpPr>
          <p:spPr bwMode="auto">
            <a:xfrm>
              <a:off x="2225" y="2660"/>
              <a:ext cx="1209"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rdt_rcv(rcvpkt) &amp;&amp; </a:t>
              </a:r>
            </a:p>
            <a:p>
              <a:pPr eaLnBrk="0" fontAlgn="base" hangingPunct="0">
                <a:spcBef>
                  <a:spcPct val="0"/>
                </a:spcBef>
                <a:spcAft>
                  <a:spcPct val="0"/>
                </a:spcAft>
              </a:pPr>
              <a:r>
                <a:rPr lang="en-US" altLang="en-US">
                  <a:solidFill>
                    <a:srgbClr val="000000"/>
                  </a:solidFill>
                  <a:latin typeface="Arial" charset="0"/>
                </a:rPr>
                <a:t>  corrupt(rcvpkt)</a:t>
              </a:r>
              <a:endParaRPr lang="en-US" altLang="en-US">
                <a:solidFill>
                  <a:srgbClr val="000000"/>
                </a:solidFill>
                <a:latin typeface="Times New Roman" charset="0"/>
              </a:endParaRPr>
            </a:p>
          </p:txBody>
        </p:sp>
        <p:sp>
          <p:nvSpPr>
            <p:cNvPr id="55" name="Line 21"/>
            <p:cNvSpPr>
              <a:spLocks noChangeShapeType="1"/>
            </p:cNvSpPr>
            <p:nvPr/>
          </p:nvSpPr>
          <p:spPr bwMode="auto">
            <a:xfrm flipV="1">
              <a:off x="2284" y="3015"/>
              <a:ext cx="109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grpSp>
        <p:nvGrpSpPr>
          <p:cNvPr id="56" name="Group 22"/>
          <p:cNvGrpSpPr>
            <a:grpSpLocks/>
          </p:cNvGrpSpPr>
          <p:nvPr/>
        </p:nvGrpSpPr>
        <p:grpSpPr bwMode="auto">
          <a:xfrm>
            <a:off x="2292350" y="2222500"/>
            <a:ext cx="1074738" cy="962025"/>
            <a:chOff x="1540" y="2116"/>
            <a:chExt cx="677" cy="606"/>
          </a:xfrm>
        </p:grpSpPr>
        <p:sp>
          <p:nvSpPr>
            <p:cNvPr id="57" name="Oval 23"/>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8" name="Text Box 24"/>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charset="0"/>
                  <a:ea typeface="ＭＳ Ｐゴシック" charset="-128"/>
                </a:rPr>
                <a:t>Wait for ACK or NAK</a:t>
              </a:r>
              <a:endParaRPr kumimoji="0" lang="en-US" altLang="en-US" sz="16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sp>
        <p:nvSpPr>
          <p:cNvPr id="59" name="Line 25"/>
          <p:cNvSpPr>
            <a:spLocks noChangeShapeType="1"/>
          </p:cNvSpPr>
          <p:nvPr/>
        </p:nvSpPr>
        <p:spPr bwMode="auto">
          <a:xfrm>
            <a:off x="6334125" y="3497263"/>
            <a:ext cx="433388" cy="244475"/>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0" name="Freeform 26"/>
          <p:cNvSpPr>
            <a:spLocks/>
          </p:cNvSpPr>
          <p:nvPr/>
        </p:nvSpPr>
        <p:spPr bwMode="auto">
          <a:xfrm>
            <a:off x="6672263" y="3148013"/>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61" name="Group 27"/>
          <p:cNvGrpSpPr>
            <a:grpSpLocks/>
          </p:cNvGrpSpPr>
          <p:nvPr/>
        </p:nvGrpSpPr>
        <p:grpSpPr bwMode="auto">
          <a:xfrm>
            <a:off x="6677025" y="3568700"/>
            <a:ext cx="1200150" cy="962025"/>
            <a:chOff x="1335" y="3347"/>
            <a:chExt cx="756" cy="606"/>
          </a:xfrm>
        </p:grpSpPr>
        <p:sp>
          <p:nvSpPr>
            <p:cNvPr id="62" name="Oval 28"/>
            <p:cNvSpPr>
              <a:spLocks noChangeArrowheads="1"/>
            </p:cNvSpPr>
            <p:nvPr/>
          </p:nvSpPr>
          <p:spPr bwMode="auto">
            <a:xfrm>
              <a:off x="1390" y="3347"/>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63" name="Text Box 29"/>
            <p:cNvSpPr txBox="1">
              <a:spLocks noChangeArrowheads="1"/>
            </p:cNvSpPr>
            <p:nvPr/>
          </p:nvSpPr>
          <p:spPr bwMode="auto">
            <a:xfrm>
              <a:off x="1335" y="3400"/>
              <a:ext cx="7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charset="0"/>
                  <a:ea typeface="ＭＳ Ｐゴシック" charset="-128"/>
                </a:rPr>
                <a:t>Wait for call from below</a:t>
              </a:r>
              <a:endParaRPr kumimoji="0" lang="en-US" altLang="en-US" sz="16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sp>
        <p:nvSpPr>
          <p:cNvPr id="64" name="Freeform 30"/>
          <p:cNvSpPr>
            <a:spLocks/>
          </p:cNvSpPr>
          <p:nvPr/>
        </p:nvSpPr>
        <p:spPr bwMode="auto">
          <a:xfrm flipV="1">
            <a:off x="6684963" y="4464050"/>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5" name="Text Box 31"/>
          <p:cNvSpPr txBox="1">
            <a:spLocks noChangeArrowheads="1"/>
          </p:cNvSpPr>
          <p:nvPr/>
        </p:nvSpPr>
        <p:spPr bwMode="auto">
          <a:xfrm>
            <a:off x="896938" y="4154488"/>
            <a:ext cx="1089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rPr>
              <a:t>sender</a:t>
            </a:r>
          </a:p>
        </p:txBody>
      </p:sp>
      <p:sp>
        <p:nvSpPr>
          <p:cNvPr id="66" name="Text Box 32"/>
          <p:cNvSpPr txBox="1">
            <a:spLocks noChangeArrowheads="1"/>
          </p:cNvSpPr>
          <p:nvPr/>
        </p:nvSpPr>
        <p:spPr bwMode="auto">
          <a:xfrm>
            <a:off x="6972300" y="1466850"/>
            <a:ext cx="1247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rPr>
              <a:t>receiver</a:t>
            </a:r>
          </a:p>
        </p:txBody>
      </p:sp>
      <p:sp>
        <p:nvSpPr>
          <p:cNvPr id="67" name="Line 33"/>
          <p:cNvSpPr>
            <a:spLocks noChangeShapeType="1"/>
          </p:cNvSpPr>
          <p:nvPr/>
        </p:nvSpPr>
        <p:spPr bwMode="auto">
          <a:xfrm>
            <a:off x="349250" y="2166938"/>
            <a:ext cx="433388" cy="244475"/>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9" name="Text Box 35"/>
          <p:cNvSpPr txBox="1">
            <a:spLocks noChangeArrowheads="1"/>
          </p:cNvSpPr>
          <p:nvPr/>
        </p:nvSpPr>
        <p:spPr bwMode="auto">
          <a:xfrm>
            <a:off x="1462088" y="3786188"/>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a:solidFill>
                  <a:srgbClr val="000000"/>
                </a:solidFill>
                <a:latin typeface="Symbol" charset="0"/>
              </a:rPr>
              <a:t>L</a:t>
            </a:r>
          </a:p>
        </p:txBody>
      </p:sp>
      <p:sp>
        <p:nvSpPr>
          <p:cNvPr id="70" name="Text Box 34"/>
          <p:cNvSpPr txBox="1">
            <a:spLocks noChangeArrowheads="1"/>
          </p:cNvSpPr>
          <p:nvPr/>
        </p:nvSpPr>
        <p:spPr bwMode="auto">
          <a:xfrm>
            <a:off x="1031875" y="1212850"/>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rdt_send(data)</a:t>
            </a:r>
            <a:endParaRPr lang="en-US" altLang="en-US">
              <a:solidFill>
                <a:srgbClr val="000000"/>
              </a:solidFill>
              <a:latin typeface="Times New Roman" charset="0"/>
            </a:endParaRPr>
          </a:p>
        </p:txBody>
      </p:sp>
    </p:spTree>
    <p:extLst>
      <p:ext uri="{BB962C8B-B14F-4D97-AF65-F5344CB8AC3E}">
        <p14:creationId xmlns:p14="http://schemas.microsoft.com/office/powerpoint/2010/main" val="1042426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rdt</a:t>
            </a:r>
            <a:r>
              <a:rPr lang="en-US" dirty="0"/>
              <a:t> 2.1 - handled ACKs/NAKs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197680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2.1 - handled ACKs/NAKs</a:t>
            </a:r>
          </a:p>
        </p:txBody>
      </p:sp>
      <p:sp>
        <p:nvSpPr>
          <p:cNvPr id="3" name="Content Placeholder 2"/>
          <p:cNvSpPr>
            <a:spLocks noGrp="1"/>
          </p:cNvSpPr>
          <p:nvPr>
            <p:ph idx="1"/>
          </p:nvPr>
        </p:nvSpPr>
        <p:spPr/>
        <p:txBody>
          <a:bodyPr>
            <a:normAutofit/>
          </a:bodyPr>
          <a:lstStyle/>
          <a:p>
            <a:pPr marL="0" indent="0">
              <a:buNone/>
            </a:pPr>
            <a:r>
              <a:rPr lang="en-US" altLang="en-US" b="1" dirty="0">
                <a:solidFill>
                  <a:srgbClr val="FF0000"/>
                </a:solidFill>
                <a:latin typeface="+mn-lt"/>
                <a:ea typeface="ＭＳ Ｐゴシック" charset="-128"/>
              </a:rPr>
              <a:t>Sender:</a:t>
            </a:r>
          </a:p>
          <a:p>
            <a:r>
              <a:rPr lang="en-US" altLang="en-US" dirty="0">
                <a:latin typeface="+mn-lt"/>
                <a:ea typeface="ＭＳ Ｐゴシック" charset="-128"/>
              </a:rPr>
              <a:t>Sequence # added to packet</a:t>
            </a:r>
          </a:p>
          <a:p>
            <a:r>
              <a:rPr lang="en-US" altLang="en-US" dirty="0">
                <a:latin typeface="+mn-lt"/>
                <a:ea typeface="ＭＳ Ｐゴシック" charset="-128"/>
              </a:rPr>
              <a:t>Two sequence #’</a:t>
            </a:r>
            <a:r>
              <a:rPr lang="en-US" altLang="ja-JP" dirty="0">
                <a:latin typeface="+mn-lt"/>
                <a:ea typeface="ＭＳ Ｐゴシック" charset="-128"/>
              </a:rPr>
              <a:t>s (0,1) will suffix </a:t>
            </a:r>
          </a:p>
          <a:p>
            <a:r>
              <a:rPr lang="en-US" altLang="en-US" dirty="0">
                <a:latin typeface="+mn-lt"/>
                <a:ea typeface="ＭＳ Ｐゴシック" charset="-128"/>
              </a:rPr>
              <a:t>It must check if received ACK/NAK corrupted or not</a:t>
            </a:r>
          </a:p>
          <a:p>
            <a:r>
              <a:rPr lang="en-US" altLang="en-US" dirty="0">
                <a:latin typeface="+mn-lt"/>
                <a:ea typeface="ＭＳ Ｐゴシック" charset="-128"/>
              </a:rPr>
              <a:t>It can be twice as many states</a:t>
            </a:r>
          </a:p>
          <a:p>
            <a:pPr lvl="1"/>
            <a:r>
              <a:rPr lang="en-US" altLang="en-US" dirty="0">
                <a:latin typeface="+mn-lt"/>
                <a:ea typeface="ＭＳ Ｐゴシック" charset="-128"/>
              </a:rPr>
              <a:t>State must </a:t>
            </a:r>
            <a:r>
              <a:rPr lang="ja-JP" altLang="en-US" dirty="0">
                <a:latin typeface="+mn-lt"/>
                <a:ea typeface="ＭＳ Ｐゴシック" charset="-128"/>
              </a:rPr>
              <a:t>“</a:t>
            </a:r>
            <a:r>
              <a:rPr lang="en-US" altLang="ja-JP" dirty="0">
                <a:latin typeface="+mn-lt"/>
                <a:ea typeface="ＭＳ Ｐゴシック" charset="-128"/>
              </a:rPr>
              <a:t>remember</a:t>
            </a:r>
            <a:r>
              <a:rPr lang="ja-JP" altLang="en-US" dirty="0">
                <a:latin typeface="+mn-lt"/>
                <a:ea typeface="ＭＳ Ｐゴシック" charset="-128"/>
              </a:rPr>
              <a:t>”</a:t>
            </a:r>
            <a:r>
              <a:rPr lang="en-US" altLang="ja-JP" dirty="0">
                <a:latin typeface="+mn-lt"/>
                <a:ea typeface="ＭＳ Ｐゴシック" charset="-128"/>
              </a:rPr>
              <a:t> whether </a:t>
            </a:r>
            <a:r>
              <a:rPr lang="ja-JP" altLang="en-US" dirty="0">
                <a:latin typeface="+mn-lt"/>
                <a:ea typeface="ＭＳ Ｐゴシック" charset="-128"/>
              </a:rPr>
              <a:t>“</a:t>
            </a:r>
            <a:r>
              <a:rPr lang="en-US" altLang="ja-JP" dirty="0">
                <a:latin typeface="+mn-lt"/>
                <a:ea typeface="ＭＳ Ｐゴシック" charset="-128"/>
              </a:rPr>
              <a:t>expected</a:t>
            </a:r>
            <a:r>
              <a:rPr lang="ja-JP" altLang="en-US" dirty="0">
                <a:latin typeface="+mn-lt"/>
                <a:ea typeface="ＭＳ Ｐゴシック" charset="-128"/>
              </a:rPr>
              <a:t>”</a:t>
            </a:r>
            <a:r>
              <a:rPr lang="en-US" altLang="ja-JP" dirty="0">
                <a:latin typeface="+mn-lt"/>
                <a:ea typeface="ＭＳ Ｐゴシック" charset="-128"/>
              </a:rPr>
              <a:t> packet should have sequence # of 0 or 1 </a:t>
            </a:r>
          </a:p>
          <a:p>
            <a:pPr marL="0" indent="0">
              <a:buNone/>
            </a:pPr>
            <a:r>
              <a:rPr lang="en-US" b="1" dirty="0">
                <a:solidFill>
                  <a:srgbClr val="FF0000"/>
                </a:solidFill>
                <a:latin typeface="+mn-lt"/>
              </a:rPr>
              <a:t>Receiver:</a:t>
            </a:r>
          </a:p>
          <a:p>
            <a:pPr>
              <a:lnSpc>
                <a:spcPct val="124000"/>
              </a:lnSpc>
            </a:pPr>
            <a:r>
              <a:rPr lang="en-US" dirty="0">
                <a:latin typeface="+mn-lt"/>
                <a:ea typeface="ＭＳ Ｐゴシック" charset="-128"/>
              </a:rPr>
              <a:t>It must check if received packet is duplicate or not</a:t>
            </a:r>
          </a:p>
          <a:p>
            <a:pPr>
              <a:lnSpc>
                <a:spcPct val="124000"/>
              </a:lnSpc>
            </a:pPr>
            <a:r>
              <a:rPr lang="en-US" dirty="0">
                <a:latin typeface="+mn-lt"/>
                <a:ea typeface="ＭＳ Ｐゴシック" charset="-128"/>
              </a:rPr>
              <a:t>State indicates whether 0 or 1 is expected packet sequence #</a:t>
            </a:r>
          </a:p>
          <a:p>
            <a:pPr>
              <a:lnSpc>
                <a:spcPct val="124000"/>
              </a:lnSpc>
            </a:pPr>
            <a:r>
              <a:rPr lang="en-US" dirty="0">
                <a:latin typeface="+mn-lt"/>
                <a:ea typeface="ＭＳ Ｐゴシック" charset="-128"/>
              </a:rPr>
              <a:t>Receiver can not know if its last ACK/NAK received OK at sender</a:t>
            </a:r>
          </a:p>
          <a:p>
            <a:endParaRPr lang="en-US" b="1" dirty="0">
              <a:latin typeface="+mn-lt"/>
            </a:endParaRPr>
          </a:p>
        </p:txBody>
      </p:sp>
    </p:spTree>
    <p:extLst>
      <p:ext uri="{BB962C8B-B14F-4D97-AF65-F5344CB8AC3E}">
        <p14:creationId xmlns:p14="http://schemas.microsoft.com/office/powerpoint/2010/main" val="45694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2.1 - Sender, handled ACKs/NAKs</a:t>
            </a:r>
          </a:p>
        </p:txBody>
      </p:sp>
      <p:sp>
        <p:nvSpPr>
          <p:cNvPr id="3" name="Content Placeholder 2"/>
          <p:cNvSpPr>
            <a:spLocks noGrp="1"/>
          </p:cNvSpPr>
          <p:nvPr>
            <p:ph idx="1"/>
          </p:nvPr>
        </p:nvSpPr>
        <p:spPr/>
        <p:txBody>
          <a:bodyPr/>
          <a:lstStyle/>
          <a:p>
            <a:endParaRPr lang="en-US" dirty="0"/>
          </a:p>
        </p:txBody>
      </p:sp>
      <p:sp>
        <p:nvSpPr>
          <p:cNvPr id="40" name="Oval 3"/>
          <p:cNvSpPr>
            <a:spLocks noChangeArrowheads="1"/>
          </p:cNvSpPr>
          <p:nvPr/>
        </p:nvSpPr>
        <p:spPr bwMode="auto">
          <a:xfrm>
            <a:off x="2868613" y="2306638"/>
            <a:ext cx="901700" cy="836612"/>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41" name="Text Box 4"/>
          <p:cNvSpPr txBox="1">
            <a:spLocks noChangeArrowheads="1"/>
          </p:cNvSpPr>
          <p:nvPr/>
        </p:nvSpPr>
        <p:spPr bwMode="auto">
          <a:xfrm>
            <a:off x="2816225" y="2395538"/>
            <a:ext cx="1090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Arial" charset="0"/>
              </a:rPr>
              <a:t>Wait for call 0 from above</a:t>
            </a:r>
            <a:endParaRPr lang="en-US" altLang="en-US" sz="1400" dirty="0">
              <a:solidFill>
                <a:srgbClr val="000000"/>
              </a:solidFill>
              <a:latin typeface="Times New Roman" charset="0"/>
            </a:endParaRPr>
          </a:p>
        </p:txBody>
      </p:sp>
      <p:sp>
        <p:nvSpPr>
          <p:cNvPr id="42" name="Text Box 5"/>
          <p:cNvSpPr txBox="1">
            <a:spLocks noChangeArrowheads="1"/>
          </p:cNvSpPr>
          <p:nvPr/>
        </p:nvSpPr>
        <p:spPr bwMode="auto">
          <a:xfrm>
            <a:off x="3124200" y="1577975"/>
            <a:ext cx="3694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sndpkt = make_pkt(0, data, checksum)</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43" name="Text Box 6"/>
          <p:cNvSpPr txBox="1">
            <a:spLocks noChangeArrowheads="1"/>
          </p:cNvSpPr>
          <p:nvPr/>
        </p:nvSpPr>
        <p:spPr bwMode="auto">
          <a:xfrm>
            <a:off x="3138488" y="1265238"/>
            <a:ext cx="2111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rdt_send(data)</a:t>
            </a:r>
            <a:endParaRPr lang="en-US" altLang="en-US" sz="1600">
              <a:solidFill>
                <a:srgbClr val="000000"/>
              </a:solidFill>
              <a:latin typeface="Times New Roman" charset="0"/>
            </a:endParaRPr>
          </a:p>
        </p:txBody>
      </p:sp>
      <p:sp>
        <p:nvSpPr>
          <p:cNvPr id="44" name="Line 7"/>
          <p:cNvSpPr>
            <a:spLocks noChangeShapeType="1"/>
          </p:cNvSpPr>
          <p:nvPr/>
        </p:nvSpPr>
        <p:spPr bwMode="auto">
          <a:xfrm>
            <a:off x="3255963" y="1630363"/>
            <a:ext cx="27352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5" name="Line 8"/>
          <p:cNvSpPr>
            <a:spLocks noChangeShapeType="1"/>
          </p:cNvSpPr>
          <p:nvPr/>
        </p:nvSpPr>
        <p:spPr bwMode="auto">
          <a:xfrm>
            <a:off x="2593975" y="2262188"/>
            <a:ext cx="377825" cy="190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6" name="Freeform 9"/>
          <p:cNvSpPr>
            <a:spLocks/>
          </p:cNvSpPr>
          <p:nvPr/>
        </p:nvSpPr>
        <p:spPr bwMode="auto">
          <a:xfrm rot="14610547">
            <a:off x="2179638" y="4603750"/>
            <a:ext cx="952500" cy="469900"/>
          </a:xfrm>
          <a:custGeom>
            <a:avLst/>
            <a:gdLst>
              <a:gd name="T0" fmla="*/ 2147483646 w 1500"/>
              <a:gd name="T1" fmla="*/ 2147483646 h 740"/>
              <a:gd name="T2" fmla="*/ 2147483646 w 1500"/>
              <a:gd name="T3" fmla="*/ 2147483646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47" name="Group 10"/>
          <p:cNvGrpSpPr>
            <a:grpSpLocks/>
          </p:cNvGrpSpPr>
          <p:nvPr/>
        </p:nvGrpSpPr>
        <p:grpSpPr bwMode="auto">
          <a:xfrm>
            <a:off x="4702175" y="2254250"/>
            <a:ext cx="1089025" cy="865188"/>
            <a:chOff x="2848" y="1499"/>
            <a:chExt cx="660" cy="510"/>
          </a:xfrm>
        </p:grpSpPr>
        <p:sp>
          <p:nvSpPr>
            <p:cNvPr id="48" name="Oval 11"/>
            <p:cNvSpPr>
              <a:spLocks noChangeArrowheads="1"/>
            </p:cNvSpPr>
            <p:nvPr/>
          </p:nvSpPr>
          <p:spPr bwMode="auto">
            <a:xfrm>
              <a:off x="2893" y="1499"/>
              <a:ext cx="568" cy="510"/>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49" name="Text Box 12"/>
            <p:cNvSpPr txBox="1">
              <a:spLocks noChangeArrowheads="1"/>
            </p:cNvSpPr>
            <p:nvPr/>
          </p:nvSpPr>
          <p:spPr bwMode="auto">
            <a:xfrm>
              <a:off x="2848" y="1535"/>
              <a:ext cx="6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 ACK or NAK 0</a:t>
              </a:r>
              <a:endParaRPr lang="en-US" altLang="en-US" sz="1400">
                <a:solidFill>
                  <a:srgbClr val="000000"/>
                </a:solidFill>
                <a:latin typeface="Times New Roman" charset="0"/>
              </a:endParaRPr>
            </a:p>
          </p:txBody>
        </p:sp>
      </p:grpSp>
      <p:sp>
        <p:nvSpPr>
          <p:cNvPr id="50" name="Freeform 13"/>
          <p:cNvSpPr>
            <a:spLocks/>
          </p:cNvSpPr>
          <p:nvPr/>
        </p:nvSpPr>
        <p:spPr bwMode="auto">
          <a:xfrm flipV="1">
            <a:off x="3425825" y="2132013"/>
            <a:ext cx="1482725" cy="220662"/>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1" name="Freeform 14"/>
          <p:cNvSpPr>
            <a:spLocks/>
          </p:cNvSpPr>
          <p:nvPr/>
        </p:nvSpPr>
        <p:spPr bwMode="auto">
          <a:xfrm rot="20242820">
            <a:off x="5589588" y="2116138"/>
            <a:ext cx="466725" cy="685800"/>
          </a:xfrm>
          <a:custGeom>
            <a:avLst/>
            <a:gdLst>
              <a:gd name="T0" fmla="*/ 0 w 735"/>
              <a:gd name="T1" fmla="*/ 2147483646 h 1080"/>
              <a:gd name="T2" fmla="*/ 0 w 735"/>
              <a:gd name="T3" fmla="*/ 2147483646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2" name="Text Box 15"/>
          <p:cNvSpPr txBox="1">
            <a:spLocks noChangeArrowheads="1"/>
          </p:cNvSpPr>
          <p:nvPr/>
        </p:nvSpPr>
        <p:spPr bwMode="auto">
          <a:xfrm>
            <a:off x="5913438" y="2678113"/>
            <a:ext cx="2262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53" name="Text Box 16"/>
          <p:cNvSpPr txBox="1">
            <a:spLocks noChangeArrowheads="1"/>
          </p:cNvSpPr>
          <p:nvPr/>
        </p:nvSpPr>
        <p:spPr bwMode="auto">
          <a:xfrm>
            <a:off x="5875338" y="1920875"/>
            <a:ext cx="25638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corrupt(rcvpkt)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isNAK(rcvpkt) )</a:t>
            </a:r>
            <a:endParaRPr lang="en-US" altLang="en-US" sz="1600">
              <a:solidFill>
                <a:srgbClr val="000000"/>
              </a:solidFill>
              <a:latin typeface="Times New Roman" charset="0"/>
            </a:endParaRPr>
          </a:p>
        </p:txBody>
      </p:sp>
      <p:sp>
        <p:nvSpPr>
          <p:cNvPr id="54" name="Line 17"/>
          <p:cNvSpPr>
            <a:spLocks noChangeShapeType="1"/>
          </p:cNvSpPr>
          <p:nvPr/>
        </p:nvSpPr>
        <p:spPr bwMode="auto">
          <a:xfrm>
            <a:off x="6045200" y="2717800"/>
            <a:ext cx="143351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5" name="Freeform 18"/>
          <p:cNvSpPr>
            <a:spLocks/>
          </p:cNvSpPr>
          <p:nvPr/>
        </p:nvSpPr>
        <p:spPr bwMode="auto">
          <a:xfrm rot="16200000" flipV="1">
            <a:off x="2201863" y="3492500"/>
            <a:ext cx="1266825" cy="123825"/>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6" name="Freeform 19"/>
          <p:cNvSpPr>
            <a:spLocks/>
          </p:cNvSpPr>
          <p:nvPr/>
        </p:nvSpPr>
        <p:spPr bwMode="auto">
          <a:xfrm>
            <a:off x="3600450" y="4779963"/>
            <a:ext cx="1606550" cy="247650"/>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7" name="Freeform 20"/>
          <p:cNvSpPr>
            <a:spLocks/>
          </p:cNvSpPr>
          <p:nvPr/>
        </p:nvSpPr>
        <p:spPr bwMode="auto">
          <a:xfrm rot="5400000" flipH="1" flipV="1">
            <a:off x="4970462" y="3440113"/>
            <a:ext cx="1363663" cy="204788"/>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8" name="Text Box 21"/>
          <p:cNvSpPr txBox="1">
            <a:spLocks noChangeArrowheads="1"/>
          </p:cNvSpPr>
          <p:nvPr/>
        </p:nvSpPr>
        <p:spPr bwMode="auto">
          <a:xfrm>
            <a:off x="3365500" y="5364163"/>
            <a:ext cx="376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sndpkt = make_pkt(1, data, checksum)</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59" name="Text Box 22"/>
          <p:cNvSpPr txBox="1">
            <a:spLocks noChangeArrowheads="1"/>
          </p:cNvSpPr>
          <p:nvPr/>
        </p:nvSpPr>
        <p:spPr bwMode="auto">
          <a:xfrm>
            <a:off x="3435350" y="5026025"/>
            <a:ext cx="238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rdt_send(data)</a:t>
            </a:r>
            <a:endParaRPr lang="en-US" altLang="en-US" sz="1600">
              <a:solidFill>
                <a:srgbClr val="000000"/>
              </a:solidFill>
              <a:latin typeface="Times New Roman" charset="0"/>
            </a:endParaRPr>
          </a:p>
        </p:txBody>
      </p:sp>
      <p:sp>
        <p:nvSpPr>
          <p:cNvPr id="60" name="Line 23"/>
          <p:cNvSpPr>
            <a:spLocks noChangeShapeType="1"/>
          </p:cNvSpPr>
          <p:nvPr/>
        </p:nvSpPr>
        <p:spPr bwMode="auto">
          <a:xfrm>
            <a:off x="3482975" y="5378450"/>
            <a:ext cx="29035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1" name="Text Box 24"/>
          <p:cNvSpPr txBox="1">
            <a:spLocks noChangeArrowheads="1"/>
          </p:cNvSpPr>
          <p:nvPr/>
        </p:nvSpPr>
        <p:spPr bwMode="auto">
          <a:xfrm>
            <a:off x="5692775" y="3173413"/>
            <a:ext cx="29956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&amp;&amp; notcorrupt(rcvpkt)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&amp;&amp; isACK(rcvpkt) </a:t>
            </a:r>
          </a:p>
        </p:txBody>
      </p:sp>
      <p:sp>
        <p:nvSpPr>
          <p:cNvPr id="62" name="Line 25"/>
          <p:cNvSpPr>
            <a:spLocks noChangeShapeType="1"/>
          </p:cNvSpPr>
          <p:nvPr/>
        </p:nvSpPr>
        <p:spPr bwMode="auto">
          <a:xfrm>
            <a:off x="5821363" y="3984625"/>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3" name="Text Box 26"/>
          <p:cNvSpPr txBox="1">
            <a:spLocks noChangeArrowheads="1"/>
          </p:cNvSpPr>
          <p:nvPr/>
        </p:nvSpPr>
        <p:spPr bwMode="auto">
          <a:xfrm>
            <a:off x="720725" y="5435600"/>
            <a:ext cx="181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64" name="Text Box 27"/>
          <p:cNvSpPr txBox="1">
            <a:spLocks noChangeArrowheads="1"/>
          </p:cNvSpPr>
          <p:nvPr/>
        </p:nvSpPr>
        <p:spPr bwMode="auto">
          <a:xfrm>
            <a:off x="695325" y="4618038"/>
            <a:ext cx="20113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corrupt(rcvpkt)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isNAK(rcvpkt) )</a:t>
            </a:r>
            <a:endParaRPr lang="en-US" altLang="en-US" sz="1600">
              <a:solidFill>
                <a:srgbClr val="000000"/>
              </a:solidFill>
              <a:latin typeface="Times New Roman" charset="0"/>
            </a:endParaRPr>
          </a:p>
        </p:txBody>
      </p:sp>
      <p:sp>
        <p:nvSpPr>
          <p:cNvPr id="65" name="Line 28"/>
          <p:cNvSpPr>
            <a:spLocks noChangeShapeType="1"/>
          </p:cNvSpPr>
          <p:nvPr/>
        </p:nvSpPr>
        <p:spPr bwMode="auto">
          <a:xfrm>
            <a:off x="811213" y="5443538"/>
            <a:ext cx="1557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6" name="Text Box 29"/>
          <p:cNvSpPr txBox="1">
            <a:spLocks noChangeArrowheads="1"/>
          </p:cNvSpPr>
          <p:nvPr/>
        </p:nvSpPr>
        <p:spPr bwMode="auto">
          <a:xfrm>
            <a:off x="638175" y="3016250"/>
            <a:ext cx="21097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&amp;&amp; notcorrupt(rcvpkt)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&amp;&amp; isACK(rcvpkt)</a:t>
            </a:r>
            <a:r>
              <a:rPr lang="en-US" altLang="en-US" sz="1000">
                <a:solidFill>
                  <a:srgbClr val="000000"/>
                </a:solidFill>
                <a:latin typeface="Arial" charset="0"/>
              </a:rPr>
              <a:t> </a:t>
            </a:r>
            <a:endParaRPr lang="en-US" altLang="en-US" sz="2400">
              <a:solidFill>
                <a:srgbClr val="000000"/>
              </a:solidFill>
              <a:latin typeface="Times New Roman" charset="0"/>
            </a:endParaRPr>
          </a:p>
        </p:txBody>
      </p:sp>
      <p:sp>
        <p:nvSpPr>
          <p:cNvPr id="67" name="Line 30"/>
          <p:cNvSpPr>
            <a:spLocks noChangeShapeType="1"/>
          </p:cNvSpPr>
          <p:nvPr/>
        </p:nvSpPr>
        <p:spPr bwMode="auto">
          <a:xfrm>
            <a:off x="782638" y="3854450"/>
            <a:ext cx="17383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68" name="Group 31"/>
          <p:cNvGrpSpPr>
            <a:grpSpLocks/>
          </p:cNvGrpSpPr>
          <p:nvPr/>
        </p:nvGrpSpPr>
        <p:grpSpPr bwMode="auto">
          <a:xfrm>
            <a:off x="4852988" y="4200525"/>
            <a:ext cx="1117600" cy="823913"/>
            <a:chOff x="4156" y="2812"/>
            <a:chExt cx="704" cy="519"/>
          </a:xfrm>
        </p:grpSpPr>
        <p:sp>
          <p:nvSpPr>
            <p:cNvPr id="69" name="Oval 32"/>
            <p:cNvSpPr>
              <a:spLocks noChangeArrowheads="1"/>
            </p:cNvSpPr>
            <p:nvPr/>
          </p:nvSpPr>
          <p:spPr bwMode="auto">
            <a:xfrm>
              <a:off x="4242" y="2812"/>
              <a:ext cx="567" cy="519"/>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70" name="Text Box 33"/>
            <p:cNvSpPr txBox="1">
              <a:spLocks noChangeArrowheads="1"/>
            </p:cNvSpPr>
            <p:nvPr/>
          </p:nvSpPr>
          <p:spPr bwMode="auto">
            <a:xfrm>
              <a:off x="4156"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a:t>
              </a:r>
            </a:p>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 call 1 from above</a:t>
              </a:r>
              <a:endParaRPr lang="en-US" altLang="en-US" sz="1400">
                <a:solidFill>
                  <a:srgbClr val="000000"/>
                </a:solidFill>
                <a:latin typeface="Times New Roman" charset="0"/>
              </a:endParaRPr>
            </a:p>
          </p:txBody>
        </p:sp>
      </p:grpSp>
      <p:grpSp>
        <p:nvGrpSpPr>
          <p:cNvPr id="71" name="Group 34"/>
          <p:cNvGrpSpPr>
            <a:grpSpLocks/>
          </p:cNvGrpSpPr>
          <p:nvPr/>
        </p:nvGrpSpPr>
        <p:grpSpPr bwMode="auto">
          <a:xfrm>
            <a:off x="2663825" y="4146550"/>
            <a:ext cx="1046163" cy="823913"/>
            <a:chOff x="4916" y="3266"/>
            <a:chExt cx="659" cy="519"/>
          </a:xfrm>
        </p:grpSpPr>
        <p:sp>
          <p:nvSpPr>
            <p:cNvPr id="72" name="Oval 35"/>
            <p:cNvSpPr>
              <a:spLocks noChangeArrowheads="1"/>
            </p:cNvSpPr>
            <p:nvPr/>
          </p:nvSpPr>
          <p:spPr bwMode="auto">
            <a:xfrm>
              <a:off x="4957" y="3266"/>
              <a:ext cx="567" cy="519"/>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73" name="Text Box 36"/>
            <p:cNvSpPr txBox="1">
              <a:spLocks noChangeArrowheads="1"/>
            </p:cNvSpPr>
            <p:nvPr/>
          </p:nvSpPr>
          <p:spPr bwMode="auto">
            <a:xfrm>
              <a:off x="4916" y="3319"/>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 ACK or NAK 1</a:t>
              </a:r>
              <a:endParaRPr lang="en-US" altLang="en-US" sz="1400">
                <a:solidFill>
                  <a:srgbClr val="000000"/>
                </a:solidFill>
                <a:latin typeface="Times New Roman" charset="0"/>
              </a:endParaRPr>
            </a:p>
          </p:txBody>
        </p:sp>
      </p:grpSp>
      <p:sp>
        <p:nvSpPr>
          <p:cNvPr id="74" name="Text Box 37"/>
          <p:cNvSpPr txBox="1">
            <a:spLocks noChangeArrowheads="1"/>
          </p:cNvSpPr>
          <p:nvPr/>
        </p:nvSpPr>
        <p:spPr bwMode="auto">
          <a:xfrm>
            <a:off x="6203950" y="3994150"/>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Symbol" charset="2"/>
              </a:rPr>
              <a:t>L</a:t>
            </a:r>
          </a:p>
        </p:txBody>
      </p:sp>
      <p:sp>
        <p:nvSpPr>
          <p:cNvPr id="75" name="Text Box 38"/>
          <p:cNvSpPr txBox="1">
            <a:spLocks noChangeArrowheads="1"/>
          </p:cNvSpPr>
          <p:nvPr/>
        </p:nvSpPr>
        <p:spPr bwMode="auto">
          <a:xfrm>
            <a:off x="1354138" y="3868738"/>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Symbol" charset="2"/>
              </a:rPr>
              <a:t>L</a:t>
            </a:r>
          </a:p>
        </p:txBody>
      </p:sp>
      <p:sp>
        <p:nvSpPr>
          <p:cNvPr id="4" name="Rounded Rectangle 3">
            <a:extLst>
              <a:ext uri="{FF2B5EF4-FFF2-40B4-BE49-F238E27FC236}">
                <a16:creationId xmlns:a16="http://schemas.microsoft.com/office/drawing/2014/main" id="{0F79C5C3-B5BF-6941-941B-E6E08A0AB5F7}"/>
              </a:ext>
            </a:extLst>
          </p:cNvPr>
          <p:cNvSpPr/>
          <p:nvPr/>
        </p:nvSpPr>
        <p:spPr>
          <a:xfrm>
            <a:off x="2971800" y="1265238"/>
            <a:ext cx="3733800" cy="866775"/>
          </a:xfrm>
          <a:prstGeom prst="roundRect">
            <a:avLst/>
          </a:prstGeom>
          <a:solidFill>
            <a:srgbClr val="FFFF00">
              <a:alpha val="1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6" name="Rounded Rectangle 75">
            <a:extLst>
              <a:ext uri="{FF2B5EF4-FFF2-40B4-BE49-F238E27FC236}">
                <a16:creationId xmlns:a16="http://schemas.microsoft.com/office/drawing/2014/main" id="{71B062DE-1C7A-6D49-821C-94D7838AD79F}"/>
              </a:ext>
            </a:extLst>
          </p:cNvPr>
          <p:cNvSpPr/>
          <p:nvPr/>
        </p:nvSpPr>
        <p:spPr>
          <a:xfrm>
            <a:off x="5675248" y="3162823"/>
            <a:ext cx="2135252" cy="1104377"/>
          </a:xfrm>
          <a:prstGeom prst="roundRect">
            <a:avLst/>
          </a:prstGeom>
          <a:solidFill>
            <a:srgbClr val="FFFF00">
              <a:alpha val="1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 name="Rounded Rectangle 76">
            <a:extLst>
              <a:ext uri="{FF2B5EF4-FFF2-40B4-BE49-F238E27FC236}">
                <a16:creationId xmlns:a16="http://schemas.microsoft.com/office/drawing/2014/main" id="{8E631465-D352-B34E-B2F4-1E04F8315B65}"/>
              </a:ext>
            </a:extLst>
          </p:cNvPr>
          <p:cNvSpPr/>
          <p:nvPr/>
        </p:nvSpPr>
        <p:spPr>
          <a:xfrm>
            <a:off x="5866725" y="1960413"/>
            <a:ext cx="1943775" cy="1104377"/>
          </a:xfrm>
          <a:prstGeom prst="roundRect">
            <a:avLst/>
          </a:prstGeom>
          <a:solidFill>
            <a:srgbClr val="FFFF00">
              <a:alpha val="1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EF3F0EDC-B470-CF4A-AE2E-D2E05880D09D}"/>
              </a:ext>
            </a:extLst>
          </p:cNvPr>
          <p:cNvSpPr/>
          <p:nvPr/>
        </p:nvSpPr>
        <p:spPr>
          <a:xfrm>
            <a:off x="3372814" y="5025542"/>
            <a:ext cx="3756649" cy="965683"/>
          </a:xfrm>
          <a:prstGeom prst="roundRect">
            <a:avLst/>
          </a:prstGeom>
          <a:solidFill>
            <a:srgbClr val="FFFF00">
              <a:alpha val="1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3F7EB315-A73F-E54F-AD66-9A1F5A84E736}"/>
              </a:ext>
            </a:extLst>
          </p:cNvPr>
          <p:cNvSpPr/>
          <p:nvPr/>
        </p:nvSpPr>
        <p:spPr>
          <a:xfrm>
            <a:off x="707090" y="4647717"/>
            <a:ext cx="1788461" cy="1116496"/>
          </a:xfrm>
          <a:prstGeom prst="roundRect">
            <a:avLst/>
          </a:prstGeom>
          <a:solidFill>
            <a:srgbClr val="FFFF00">
              <a:alpha val="1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0" name="Rounded Rectangle 79">
            <a:extLst>
              <a:ext uri="{FF2B5EF4-FFF2-40B4-BE49-F238E27FC236}">
                <a16:creationId xmlns:a16="http://schemas.microsoft.com/office/drawing/2014/main" id="{E06B87A3-1A6F-6945-87C9-9D43EE56B827}"/>
              </a:ext>
            </a:extLst>
          </p:cNvPr>
          <p:cNvSpPr/>
          <p:nvPr/>
        </p:nvSpPr>
        <p:spPr>
          <a:xfrm>
            <a:off x="647575" y="2984258"/>
            <a:ext cx="2009900" cy="1143183"/>
          </a:xfrm>
          <a:prstGeom prst="roundRect">
            <a:avLst/>
          </a:prstGeom>
          <a:solidFill>
            <a:srgbClr val="FFFF00">
              <a:alpha val="1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28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6"/>
                                        </p:tgtEl>
                                        <p:attrNameLst>
                                          <p:attrName>style.visibility</p:attrName>
                                        </p:attrNameLst>
                                      </p:cBhvr>
                                      <p:to>
                                        <p:strVal val="visible"/>
                                      </p:to>
                                    </p:set>
                                  </p:childTnLst>
                                  <p:subTnLst>
                                    <p:set>
                                      <p:cBhvr override="childStyle">
                                        <p:cTn dur="1" fill="hold" display="0" masterRel="nextClick" afterEffect="1"/>
                                        <p:tgtEl>
                                          <p:spTgt spid="76"/>
                                        </p:tgtEl>
                                        <p:attrNameLst>
                                          <p:attrName>style.visibility</p:attrName>
                                        </p:attrNameLst>
                                      </p:cBhvr>
                                      <p:to>
                                        <p:strVal val="hidden"/>
                                      </p:to>
                                    </p:set>
                                  </p:sub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7"/>
                                        </p:tgtEl>
                                        <p:attrNameLst>
                                          <p:attrName>style.visibility</p:attrName>
                                        </p:attrNameLst>
                                      </p:cBhvr>
                                      <p:to>
                                        <p:strVal val="visible"/>
                                      </p:to>
                                    </p:set>
                                  </p:childTnLst>
                                  <p:subTnLst>
                                    <p:set>
                                      <p:cBhvr override="childStyle">
                                        <p:cTn dur="1" fill="hold" display="0" masterRel="nextClick" afterEffect="1"/>
                                        <p:tgtEl>
                                          <p:spTgt spid="77"/>
                                        </p:tgtEl>
                                        <p:attrNameLst>
                                          <p:attrName>style.visibility</p:attrName>
                                        </p:attrNameLst>
                                      </p:cBhvr>
                                      <p:to>
                                        <p:strVal val="hidden"/>
                                      </p:to>
                                    </p:set>
                                  </p:sub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8"/>
                                        </p:tgtEl>
                                        <p:attrNameLst>
                                          <p:attrName>style.visibility</p:attrName>
                                        </p:attrNameLst>
                                      </p:cBhvr>
                                      <p:to>
                                        <p:strVal val="visible"/>
                                      </p:to>
                                    </p:set>
                                  </p:childTnLst>
                                  <p:subTnLst>
                                    <p:set>
                                      <p:cBhvr override="childStyle">
                                        <p:cTn dur="1" fill="hold" display="0" masterRel="nextClick" afterEffect="1"/>
                                        <p:tgtEl>
                                          <p:spTgt spid="78"/>
                                        </p:tgtEl>
                                        <p:attrNameLst>
                                          <p:attrName>style.visibility</p:attrName>
                                        </p:attrNameLst>
                                      </p:cBhvr>
                                      <p:to>
                                        <p:strVal val="hidden"/>
                                      </p:to>
                                    </p:set>
                                  </p:sub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9"/>
                                        </p:tgtEl>
                                        <p:attrNameLst>
                                          <p:attrName>style.visibility</p:attrName>
                                        </p:attrNameLst>
                                      </p:cBhvr>
                                      <p:to>
                                        <p:strVal val="visible"/>
                                      </p:to>
                                    </p:set>
                                  </p:childTnLst>
                                  <p:subTnLst>
                                    <p:set>
                                      <p:cBhvr override="childStyle">
                                        <p:cTn dur="1" fill="hold" display="0" masterRel="nextClick" afterEffect="1"/>
                                        <p:tgtEl>
                                          <p:spTgt spid="79"/>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80"/>
                                        </p:tgtEl>
                                        <p:attrNameLst>
                                          <p:attrName>style.visibility</p:attrName>
                                        </p:attrNameLst>
                                      </p:cBhvr>
                                      <p:to>
                                        <p:strVal val="visible"/>
                                      </p:to>
                                    </p:set>
                                  </p:childTnLst>
                                  <p:subTnLst>
                                    <p:set>
                                      <p:cBhvr override="childStyle">
                                        <p:cTn dur="1" fill="hold" display="0" masterRel="nextClick" afterEffect="1"/>
                                        <p:tgtEl>
                                          <p:spTgt spid="8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p:bldP spid="43" grpId="0"/>
      <p:bldP spid="44" grpId="0" animBg="1"/>
      <p:bldP spid="45" grpId="0" animBg="1"/>
      <p:bldP spid="46" grpId="0" animBg="1"/>
      <p:bldP spid="50" grpId="0" animBg="1"/>
      <p:bldP spid="51" grpId="0" animBg="1"/>
      <p:bldP spid="52" grpId="0"/>
      <p:bldP spid="53" grpId="0"/>
      <p:bldP spid="54" grpId="0" animBg="1"/>
      <p:bldP spid="55" grpId="0" animBg="1"/>
      <p:bldP spid="56" grpId="0" animBg="1"/>
      <p:bldP spid="57" grpId="0" animBg="1"/>
      <p:bldP spid="58" grpId="0"/>
      <p:bldP spid="59" grpId="0"/>
      <p:bldP spid="60" grpId="0" animBg="1"/>
      <p:bldP spid="61" grpId="0"/>
      <p:bldP spid="62" grpId="0" animBg="1"/>
      <p:bldP spid="63" grpId="0"/>
      <p:bldP spid="64" grpId="0"/>
      <p:bldP spid="65" grpId="0" animBg="1"/>
      <p:bldP spid="66" grpId="0"/>
      <p:bldP spid="67" grpId="0" animBg="1"/>
      <p:bldP spid="74" grpId="0"/>
      <p:bldP spid="75" grpId="0"/>
      <p:bldP spid="4" grpId="0" animBg="1"/>
      <p:bldP spid="76" grpId="0" animBg="1"/>
      <p:bldP spid="77" grpId="0" animBg="1"/>
      <p:bldP spid="78" grpId="0" animBg="1"/>
      <p:bldP spid="79" grpId="0" animBg="1"/>
      <p:bldP spid="8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rdt</a:t>
            </a:r>
            <a:r>
              <a:rPr lang="en-US" dirty="0"/>
              <a:t> 2.1 - Receiver, handled ACKs/NAKs</a:t>
            </a:r>
          </a:p>
        </p:txBody>
      </p:sp>
      <p:sp>
        <p:nvSpPr>
          <p:cNvPr id="3" name="Content Placeholder 2"/>
          <p:cNvSpPr>
            <a:spLocks noGrp="1"/>
          </p:cNvSpPr>
          <p:nvPr>
            <p:ph idx="1"/>
          </p:nvPr>
        </p:nvSpPr>
        <p:spPr/>
        <p:txBody>
          <a:bodyPr/>
          <a:lstStyle/>
          <a:p>
            <a:endParaRPr lang="en-US" dirty="0"/>
          </a:p>
        </p:txBody>
      </p:sp>
      <p:grpSp>
        <p:nvGrpSpPr>
          <p:cNvPr id="35" name="Group 3"/>
          <p:cNvGrpSpPr>
            <a:grpSpLocks/>
          </p:cNvGrpSpPr>
          <p:nvPr/>
        </p:nvGrpSpPr>
        <p:grpSpPr bwMode="auto">
          <a:xfrm>
            <a:off x="3035301" y="3352800"/>
            <a:ext cx="800101" cy="795338"/>
            <a:chOff x="961" y="1131"/>
            <a:chExt cx="504" cy="501"/>
          </a:xfrm>
        </p:grpSpPr>
        <p:sp>
          <p:nvSpPr>
            <p:cNvPr id="36" name="Oval 4"/>
            <p:cNvSpPr>
              <a:spLocks noChangeArrowheads="1"/>
            </p:cNvSpPr>
            <p:nvPr/>
          </p:nvSpPr>
          <p:spPr bwMode="auto">
            <a:xfrm>
              <a:off x="963" y="1131"/>
              <a:ext cx="490" cy="501"/>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7" name="Text Box 5"/>
            <p:cNvSpPr txBox="1">
              <a:spLocks noChangeArrowheads="1"/>
            </p:cNvSpPr>
            <p:nvPr/>
          </p:nvSpPr>
          <p:spPr bwMode="auto">
            <a:xfrm>
              <a:off x="961" y="1171"/>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 </a:t>
              </a:r>
            </a:p>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Arial" charset="0"/>
                </a:rPr>
                <a:t>0 from below</a:t>
              </a:r>
              <a:endParaRPr lang="en-US" altLang="en-US" sz="1400" dirty="0">
                <a:solidFill>
                  <a:srgbClr val="000000"/>
                </a:solidFill>
                <a:latin typeface="Times New Roman" charset="0"/>
              </a:endParaRPr>
            </a:p>
          </p:txBody>
        </p:sp>
      </p:grpSp>
      <p:sp>
        <p:nvSpPr>
          <p:cNvPr id="38" name="Line 6"/>
          <p:cNvSpPr>
            <a:spLocks noChangeShapeType="1"/>
          </p:cNvSpPr>
          <p:nvPr/>
        </p:nvSpPr>
        <p:spPr bwMode="auto">
          <a:xfrm>
            <a:off x="2874963" y="2282825"/>
            <a:ext cx="419100" cy="1079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9" name="Freeform 7"/>
          <p:cNvSpPr>
            <a:spLocks/>
          </p:cNvSpPr>
          <p:nvPr/>
        </p:nvSpPr>
        <p:spPr bwMode="auto">
          <a:xfrm flipV="1">
            <a:off x="3556000" y="2600325"/>
            <a:ext cx="1590675" cy="785813"/>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0" name="Text Box 8"/>
          <p:cNvSpPr txBox="1">
            <a:spLocks noChangeArrowheads="1"/>
          </p:cNvSpPr>
          <p:nvPr/>
        </p:nvSpPr>
        <p:spPr bwMode="auto">
          <a:xfrm>
            <a:off x="6116638" y="2959100"/>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sndpkt = make_pkt(NAK, chksum)</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udt_send(sndpkt)</a:t>
            </a:r>
            <a:endParaRPr lang="en-US" altLang="en-US" sz="1400">
              <a:solidFill>
                <a:srgbClr val="000000"/>
              </a:solidFill>
              <a:latin typeface="Times New Roman" charset="0"/>
            </a:endParaRPr>
          </a:p>
        </p:txBody>
      </p:sp>
      <p:sp>
        <p:nvSpPr>
          <p:cNvPr id="41" name="Text Box 9"/>
          <p:cNvSpPr txBox="1">
            <a:spLocks noChangeArrowheads="1"/>
          </p:cNvSpPr>
          <p:nvPr/>
        </p:nvSpPr>
        <p:spPr bwMode="auto">
          <a:xfrm>
            <a:off x="6119813" y="3671888"/>
            <a:ext cx="26241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   not corrupt(rcvpkt) &amp;&amp;</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   has_seq0(rcvpkt)</a:t>
            </a:r>
          </a:p>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imes New Roman" charset="0"/>
            </a:endParaRPr>
          </a:p>
        </p:txBody>
      </p:sp>
      <p:sp>
        <p:nvSpPr>
          <p:cNvPr id="42" name="Line 10"/>
          <p:cNvSpPr>
            <a:spLocks noChangeShapeType="1"/>
          </p:cNvSpPr>
          <p:nvPr/>
        </p:nvSpPr>
        <p:spPr bwMode="auto">
          <a:xfrm>
            <a:off x="6203950" y="4370388"/>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3" name="Freeform 11"/>
          <p:cNvSpPr>
            <a:spLocks/>
          </p:cNvSpPr>
          <p:nvPr/>
        </p:nvSpPr>
        <p:spPr bwMode="auto">
          <a:xfrm>
            <a:off x="3573463" y="4168775"/>
            <a:ext cx="1590675" cy="688975"/>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4" name="Text Box 12"/>
          <p:cNvSpPr txBox="1">
            <a:spLocks noChangeArrowheads="1"/>
          </p:cNvSpPr>
          <p:nvPr/>
        </p:nvSpPr>
        <p:spPr bwMode="auto">
          <a:xfrm>
            <a:off x="2962275" y="4749800"/>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rdt_rcv(rcvpkt) &amp;&amp; notcorrupt(rcvpkt) </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  &amp;&amp; has_seq1(rcvpkt)</a:t>
            </a:r>
            <a:r>
              <a:rPr lang="en-US" altLang="en-US" sz="1600">
                <a:solidFill>
                  <a:srgbClr val="000000"/>
                </a:solidFill>
                <a:latin typeface="Arial" charset="0"/>
              </a:rPr>
              <a:t> </a:t>
            </a:r>
            <a:endParaRPr lang="en-US" altLang="en-US" sz="1600">
              <a:solidFill>
                <a:srgbClr val="000000"/>
              </a:solidFill>
              <a:latin typeface="Times New Roman" charset="0"/>
            </a:endParaRPr>
          </a:p>
        </p:txBody>
      </p:sp>
      <p:sp>
        <p:nvSpPr>
          <p:cNvPr id="45" name="Line 13"/>
          <p:cNvSpPr>
            <a:spLocks noChangeShapeType="1"/>
          </p:cNvSpPr>
          <p:nvPr/>
        </p:nvSpPr>
        <p:spPr bwMode="auto">
          <a:xfrm>
            <a:off x="3028950" y="5307013"/>
            <a:ext cx="2898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6" name="Text Box 14"/>
          <p:cNvSpPr txBox="1">
            <a:spLocks noChangeArrowheads="1"/>
          </p:cNvSpPr>
          <p:nvPr/>
        </p:nvSpPr>
        <p:spPr bwMode="auto">
          <a:xfrm>
            <a:off x="2971800" y="5362575"/>
            <a:ext cx="38528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extract(rcvpkt,data)</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deliver_data(data)</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sndpkt = make_pkt(ACK, chksum)</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udt_send(sndpkt)</a:t>
            </a:r>
            <a:endParaRPr lang="en-US" altLang="en-US" sz="1400">
              <a:solidFill>
                <a:srgbClr val="000000"/>
              </a:solidFill>
              <a:latin typeface="Times New Roman" charset="0"/>
            </a:endParaRPr>
          </a:p>
        </p:txBody>
      </p:sp>
      <p:grpSp>
        <p:nvGrpSpPr>
          <p:cNvPr id="47" name="Group 15"/>
          <p:cNvGrpSpPr>
            <a:grpSpLocks/>
          </p:cNvGrpSpPr>
          <p:nvPr/>
        </p:nvGrpSpPr>
        <p:grpSpPr bwMode="auto">
          <a:xfrm>
            <a:off x="4737100" y="3387725"/>
            <a:ext cx="825500" cy="796925"/>
            <a:chOff x="4398" y="3133"/>
            <a:chExt cx="520" cy="502"/>
          </a:xfrm>
        </p:grpSpPr>
        <p:sp>
          <p:nvSpPr>
            <p:cNvPr id="48" name="Oval 16"/>
            <p:cNvSpPr>
              <a:spLocks noChangeArrowheads="1"/>
            </p:cNvSpPr>
            <p:nvPr/>
          </p:nvSpPr>
          <p:spPr bwMode="auto">
            <a:xfrm>
              <a:off x="4398" y="3133"/>
              <a:ext cx="507" cy="502"/>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49" name="Text Box 17"/>
            <p:cNvSpPr txBox="1">
              <a:spLocks noChangeArrowheads="1"/>
            </p:cNvSpPr>
            <p:nvPr/>
          </p:nvSpPr>
          <p:spPr bwMode="auto">
            <a:xfrm>
              <a:off x="4414" y="316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 </a:t>
              </a:r>
            </a:p>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1 from below</a:t>
              </a:r>
              <a:endParaRPr lang="en-US" altLang="en-US" sz="1400">
                <a:solidFill>
                  <a:srgbClr val="000000"/>
                </a:solidFill>
                <a:latin typeface="Times New Roman" charset="0"/>
              </a:endParaRPr>
            </a:p>
          </p:txBody>
        </p:sp>
      </p:grpSp>
      <p:sp>
        <p:nvSpPr>
          <p:cNvPr id="50" name="Freeform 18"/>
          <p:cNvSpPr>
            <a:spLocks/>
          </p:cNvSpPr>
          <p:nvPr/>
        </p:nvSpPr>
        <p:spPr bwMode="auto">
          <a:xfrm rot="20238987">
            <a:off x="5437188" y="2979738"/>
            <a:ext cx="839787" cy="863600"/>
          </a:xfrm>
          <a:custGeom>
            <a:avLst/>
            <a:gdLst>
              <a:gd name="T0" fmla="*/ 2147483646 w 619"/>
              <a:gd name="T1" fmla="*/ 2147483646 h 1815"/>
              <a:gd name="T2" fmla="*/ 0 w 619"/>
              <a:gd name="T3" fmla="*/ 2147483646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1" name="Text Box 19"/>
          <p:cNvSpPr txBox="1">
            <a:spLocks noChangeArrowheads="1"/>
          </p:cNvSpPr>
          <p:nvPr/>
        </p:nvSpPr>
        <p:spPr bwMode="auto">
          <a:xfrm>
            <a:off x="3124200" y="1284288"/>
            <a:ext cx="39814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rdt_rcv(rcvpkt) &amp;&amp; notcorrupt(rcvpkt) </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  &amp;&amp; has_seq0(rcvpkt) </a:t>
            </a:r>
            <a:endParaRPr lang="en-US" altLang="en-US" sz="1400">
              <a:solidFill>
                <a:srgbClr val="000000"/>
              </a:solidFill>
              <a:latin typeface="Times New Roman" charset="0"/>
            </a:endParaRPr>
          </a:p>
        </p:txBody>
      </p:sp>
      <p:sp>
        <p:nvSpPr>
          <p:cNvPr id="52" name="Line 20"/>
          <p:cNvSpPr>
            <a:spLocks noChangeShapeType="1"/>
          </p:cNvSpPr>
          <p:nvPr/>
        </p:nvSpPr>
        <p:spPr bwMode="auto">
          <a:xfrm>
            <a:off x="3233738" y="1854200"/>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3" name="Text Box 21"/>
          <p:cNvSpPr txBox="1">
            <a:spLocks noChangeArrowheads="1"/>
          </p:cNvSpPr>
          <p:nvPr/>
        </p:nvSpPr>
        <p:spPr bwMode="auto">
          <a:xfrm>
            <a:off x="3136900" y="1811338"/>
            <a:ext cx="34750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extract(rcvpkt,data)</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deliver_data(data)</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sndpkt = make_pkt(ACK, chksum)</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udt_send(sndpkt)</a:t>
            </a:r>
            <a:endParaRPr lang="en-US" altLang="en-US" sz="1400">
              <a:solidFill>
                <a:srgbClr val="000000"/>
              </a:solidFill>
              <a:latin typeface="Times New Roman" charset="0"/>
            </a:endParaRPr>
          </a:p>
        </p:txBody>
      </p:sp>
      <p:sp>
        <p:nvSpPr>
          <p:cNvPr id="54" name="Freeform 22"/>
          <p:cNvSpPr>
            <a:spLocks/>
          </p:cNvSpPr>
          <p:nvPr/>
        </p:nvSpPr>
        <p:spPr bwMode="auto">
          <a:xfrm rot="1020547">
            <a:off x="5461000" y="3703638"/>
            <a:ext cx="839788" cy="863600"/>
          </a:xfrm>
          <a:custGeom>
            <a:avLst/>
            <a:gdLst>
              <a:gd name="T0" fmla="*/ 2147483646 w 619"/>
              <a:gd name="T1" fmla="*/ 2147483646 h 1815"/>
              <a:gd name="T2" fmla="*/ 0 w 619"/>
              <a:gd name="T3" fmla="*/ 2147483646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5" name="Text Box 23"/>
          <p:cNvSpPr txBox="1">
            <a:spLocks noChangeArrowheads="1"/>
          </p:cNvSpPr>
          <p:nvPr/>
        </p:nvSpPr>
        <p:spPr bwMode="auto">
          <a:xfrm>
            <a:off x="6067425" y="2662238"/>
            <a:ext cx="28717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rdt_rcv(rcvpkt) &amp;&amp; (corrupt(rcvpkt)</a:t>
            </a:r>
            <a:endParaRPr lang="en-US" altLang="en-US" sz="1400">
              <a:solidFill>
                <a:srgbClr val="000000"/>
              </a:solidFill>
              <a:latin typeface="Times New Roman" charset="0"/>
            </a:endParaRPr>
          </a:p>
        </p:txBody>
      </p:sp>
      <p:sp>
        <p:nvSpPr>
          <p:cNvPr id="56" name="Line 24"/>
          <p:cNvSpPr>
            <a:spLocks noChangeShapeType="1"/>
          </p:cNvSpPr>
          <p:nvPr/>
        </p:nvSpPr>
        <p:spPr bwMode="auto">
          <a:xfrm>
            <a:off x="6205538" y="2973388"/>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7" name="Text Box 25"/>
          <p:cNvSpPr txBox="1">
            <a:spLocks noChangeArrowheads="1"/>
          </p:cNvSpPr>
          <p:nvPr/>
        </p:nvSpPr>
        <p:spPr bwMode="auto">
          <a:xfrm>
            <a:off x="6075363" y="4424363"/>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sndpkt = make_pkt(ACK, chksum)</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udt_send(sndpkt)</a:t>
            </a:r>
            <a:endParaRPr lang="en-US" altLang="en-US" sz="1400">
              <a:solidFill>
                <a:srgbClr val="000000"/>
              </a:solidFill>
              <a:latin typeface="Times New Roman" charset="0"/>
            </a:endParaRPr>
          </a:p>
        </p:txBody>
      </p:sp>
      <p:sp>
        <p:nvSpPr>
          <p:cNvPr id="58" name="Text Box 26"/>
          <p:cNvSpPr txBox="1">
            <a:spLocks noChangeArrowheads="1"/>
          </p:cNvSpPr>
          <p:nvPr/>
        </p:nvSpPr>
        <p:spPr bwMode="auto">
          <a:xfrm>
            <a:off x="193675" y="3651250"/>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   not corrupt(rcvpkt) &amp;&amp;</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   has_seq1(rcvpkt)</a:t>
            </a:r>
          </a:p>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imes New Roman" charset="0"/>
            </a:endParaRPr>
          </a:p>
        </p:txBody>
      </p:sp>
      <p:sp>
        <p:nvSpPr>
          <p:cNvPr id="59" name="Line 27"/>
          <p:cNvSpPr>
            <a:spLocks noChangeShapeType="1"/>
          </p:cNvSpPr>
          <p:nvPr/>
        </p:nvSpPr>
        <p:spPr bwMode="auto">
          <a:xfrm>
            <a:off x="277813" y="4359275"/>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0" name="Text Box 28"/>
          <p:cNvSpPr txBox="1">
            <a:spLocks noChangeArrowheads="1"/>
          </p:cNvSpPr>
          <p:nvPr/>
        </p:nvSpPr>
        <p:spPr bwMode="auto">
          <a:xfrm>
            <a:off x="141288" y="2598738"/>
            <a:ext cx="2871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rdt_rcv(rcvpkt) &amp;&amp; (corrupt(rcvpkt)</a:t>
            </a:r>
            <a:endParaRPr lang="en-US" altLang="en-US" sz="1400">
              <a:solidFill>
                <a:srgbClr val="000000"/>
              </a:solidFill>
              <a:latin typeface="Times New Roman" charset="0"/>
            </a:endParaRPr>
          </a:p>
        </p:txBody>
      </p:sp>
      <p:sp>
        <p:nvSpPr>
          <p:cNvPr id="61" name="Line 29"/>
          <p:cNvSpPr>
            <a:spLocks noChangeShapeType="1"/>
          </p:cNvSpPr>
          <p:nvPr/>
        </p:nvSpPr>
        <p:spPr bwMode="auto">
          <a:xfrm>
            <a:off x="279400" y="2973388"/>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2" name="Text Box 30"/>
          <p:cNvSpPr txBox="1">
            <a:spLocks noChangeArrowheads="1"/>
          </p:cNvSpPr>
          <p:nvPr/>
        </p:nvSpPr>
        <p:spPr bwMode="auto">
          <a:xfrm>
            <a:off x="225425" y="4381500"/>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sndpkt = make_pkt(ACK, chksum)</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udt_send(sndpkt)</a:t>
            </a:r>
            <a:endParaRPr lang="en-US" altLang="en-US" sz="1400">
              <a:solidFill>
                <a:srgbClr val="000000"/>
              </a:solidFill>
              <a:latin typeface="Times New Roman" charset="0"/>
            </a:endParaRPr>
          </a:p>
        </p:txBody>
      </p:sp>
      <p:sp>
        <p:nvSpPr>
          <p:cNvPr id="63" name="Text Box 31"/>
          <p:cNvSpPr txBox="1">
            <a:spLocks noChangeArrowheads="1"/>
          </p:cNvSpPr>
          <p:nvPr/>
        </p:nvSpPr>
        <p:spPr bwMode="auto">
          <a:xfrm>
            <a:off x="201613" y="2940050"/>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sndpkt = make_pkt(NAK, chksum)</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udt_send(sndpkt)</a:t>
            </a:r>
            <a:endParaRPr lang="en-US" altLang="en-US" sz="1400">
              <a:solidFill>
                <a:srgbClr val="000000"/>
              </a:solidFill>
              <a:latin typeface="Times New Roman" charset="0"/>
            </a:endParaRPr>
          </a:p>
        </p:txBody>
      </p:sp>
      <p:sp>
        <p:nvSpPr>
          <p:cNvPr id="64" name="Freeform 32"/>
          <p:cNvSpPr>
            <a:spLocks/>
          </p:cNvSpPr>
          <p:nvPr/>
        </p:nvSpPr>
        <p:spPr bwMode="auto">
          <a:xfrm rot="20579453" flipH="1">
            <a:off x="2235200" y="3640138"/>
            <a:ext cx="839788" cy="863600"/>
          </a:xfrm>
          <a:custGeom>
            <a:avLst/>
            <a:gdLst>
              <a:gd name="T0" fmla="*/ 2147483646 w 619"/>
              <a:gd name="T1" fmla="*/ 2147483646 h 1815"/>
              <a:gd name="T2" fmla="*/ 0 w 619"/>
              <a:gd name="T3" fmla="*/ 2147483646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5" name="Freeform 33"/>
          <p:cNvSpPr>
            <a:spLocks/>
          </p:cNvSpPr>
          <p:nvPr/>
        </p:nvSpPr>
        <p:spPr bwMode="auto">
          <a:xfrm rot="1361013" flipH="1">
            <a:off x="2222500" y="2992438"/>
            <a:ext cx="839788" cy="863600"/>
          </a:xfrm>
          <a:custGeom>
            <a:avLst/>
            <a:gdLst>
              <a:gd name="T0" fmla="*/ 2147483646 w 619"/>
              <a:gd name="T1" fmla="*/ 2147483646 h 1815"/>
              <a:gd name="T2" fmla="*/ 0 w 619"/>
              <a:gd name="T3" fmla="*/ 2147483646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Tree>
    <p:extLst>
      <p:ext uri="{BB962C8B-B14F-4D97-AF65-F5344CB8AC3E}">
        <p14:creationId xmlns:p14="http://schemas.microsoft.com/office/powerpoint/2010/main" val="1429472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rdt</a:t>
            </a:r>
            <a:r>
              <a:rPr lang="en-US" dirty="0"/>
              <a:t> 2.2 &amp; RDT 3.0</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8569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a typeface="ＭＳ Ｐゴシック" charset="0"/>
              </a:rPr>
              <a:t>Transport Layer Services and Protocols</a:t>
            </a:r>
            <a:endParaRPr lang="en-US" dirty="0"/>
          </a:p>
        </p:txBody>
      </p:sp>
      <p:sp>
        <p:nvSpPr>
          <p:cNvPr id="4" name="Content Placeholder 3"/>
          <p:cNvSpPr>
            <a:spLocks noGrp="1"/>
          </p:cNvSpPr>
          <p:nvPr>
            <p:ph sz="half" idx="1"/>
          </p:nvPr>
        </p:nvSpPr>
        <p:spPr>
          <a:xfrm>
            <a:off x="192600" y="1143000"/>
            <a:ext cx="4670314" cy="5181600"/>
          </a:xfrm>
        </p:spPr>
        <p:txBody>
          <a:bodyPr>
            <a:normAutofit fontScale="92500"/>
          </a:bodyPr>
          <a:lstStyle/>
          <a:p>
            <a:pPr algn="just">
              <a:lnSpc>
                <a:spcPct val="110000"/>
              </a:lnSpc>
              <a:spcAft>
                <a:spcPts val="600"/>
              </a:spcAft>
            </a:pPr>
            <a:r>
              <a:rPr lang="en-US" dirty="0"/>
              <a:t>It provides </a:t>
            </a:r>
            <a:r>
              <a:rPr lang="en-US" dirty="0">
                <a:solidFill>
                  <a:srgbClr val="FF0000"/>
                </a:solidFill>
              </a:rPr>
              <a:t>logical communication </a:t>
            </a:r>
            <a:r>
              <a:rPr lang="en-US" dirty="0"/>
              <a:t>between application processes running on different hosts.</a:t>
            </a:r>
          </a:p>
          <a:p>
            <a:pPr algn="just">
              <a:lnSpc>
                <a:spcPct val="110000"/>
              </a:lnSpc>
              <a:spcAft>
                <a:spcPts val="600"/>
              </a:spcAft>
            </a:pPr>
            <a:r>
              <a:rPr lang="en-US" dirty="0"/>
              <a:t>A transport protocols run in end systems.</a:t>
            </a:r>
          </a:p>
          <a:p>
            <a:pPr algn="just">
              <a:lnSpc>
                <a:spcPct val="110000"/>
              </a:lnSpc>
              <a:spcAft>
                <a:spcPts val="600"/>
              </a:spcAft>
            </a:pPr>
            <a:r>
              <a:rPr lang="en-US" dirty="0"/>
              <a:t>Sender side: It breaks application  </a:t>
            </a:r>
            <a:r>
              <a:rPr lang="en-US" dirty="0">
                <a:solidFill>
                  <a:srgbClr val="FF0000"/>
                </a:solidFill>
              </a:rPr>
              <a:t>messages into segments</a:t>
            </a:r>
            <a:r>
              <a:rPr lang="en-US" dirty="0"/>
              <a:t>, then passes to  network layer.</a:t>
            </a:r>
          </a:p>
          <a:p>
            <a:pPr algn="just">
              <a:lnSpc>
                <a:spcPct val="110000"/>
              </a:lnSpc>
              <a:spcAft>
                <a:spcPts val="600"/>
              </a:spcAft>
            </a:pPr>
            <a:r>
              <a:rPr lang="en-US" dirty="0"/>
              <a:t>Receiver side: It reassembles </a:t>
            </a:r>
            <a:r>
              <a:rPr lang="en-US" dirty="0">
                <a:solidFill>
                  <a:srgbClr val="FF0000"/>
                </a:solidFill>
              </a:rPr>
              <a:t>segments into messages</a:t>
            </a:r>
            <a:r>
              <a:rPr lang="en-US" dirty="0"/>
              <a:t>, then passes to application layer.</a:t>
            </a:r>
          </a:p>
          <a:p>
            <a:pPr algn="just">
              <a:lnSpc>
                <a:spcPct val="110000"/>
              </a:lnSpc>
              <a:spcAft>
                <a:spcPts val="600"/>
              </a:spcAft>
            </a:pPr>
            <a:r>
              <a:rPr lang="en-US" dirty="0"/>
              <a:t>E.g. TCP and UDP</a:t>
            </a:r>
          </a:p>
          <a:p>
            <a:endParaRPr lang="en-US" dirty="0"/>
          </a:p>
        </p:txBody>
      </p:sp>
      <p:sp>
        <p:nvSpPr>
          <p:cNvPr id="5" name="Content Placeholder 4"/>
          <p:cNvSpPr>
            <a:spLocks noGrp="1"/>
          </p:cNvSpPr>
          <p:nvPr>
            <p:ph sz="half" idx="2"/>
          </p:nvPr>
        </p:nvSpPr>
        <p:spPr>
          <a:xfrm>
            <a:off x="5014375" y="1128713"/>
            <a:ext cx="3937025" cy="5181600"/>
          </a:xfrm>
        </p:spPr>
        <p:txBody>
          <a:bodyPr>
            <a:normAutofit fontScale="92500"/>
          </a:bodyPr>
          <a:lstStyle/>
          <a:p>
            <a:endParaRPr lang="en-US" dirty="0"/>
          </a:p>
        </p:txBody>
      </p:sp>
      <p:grpSp>
        <p:nvGrpSpPr>
          <p:cNvPr id="417" name="Group 894"/>
          <p:cNvGrpSpPr>
            <a:grpSpLocks/>
          </p:cNvGrpSpPr>
          <p:nvPr/>
        </p:nvGrpSpPr>
        <p:grpSpPr bwMode="auto">
          <a:xfrm>
            <a:off x="5102225" y="1601788"/>
            <a:ext cx="3540125" cy="4545012"/>
            <a:chOff x="3277" y="974"/>
            <a:chExt cx="2230" cy="2863"/>
          </a:xfrm>
        </p:grpSpPr>
        <p:sp>
          <p:nvSpPr>
            <p:cNvPr id="418" name="Freeform 895"/>
            <p:cNvSpPr>
              <a:spLocks/>
            </p:cNvSpPr>
            <p:nvPr/>
          </p:nvSpPr>
          <p:spPr bwMode="auto">
            <a:xfrm>
              <a:off x="3277" y="1079"/>
              <a:ext cx="1094" cy="675"/>
            </a:xfrm>
            <a:custGeom>
              <a:avLst/>
              <a:gdLst>
                <a:gd name="T0" fmla="*/ 898 w 1036"/>
                <a:gd name="T1" fmla="*/ 11 h 675"/>
                <a:gd name="T2" fmla="*/ 541 w 1036"/>
                <a:gd name="T3" fmla="*/ 53 h 675"/>
                <a:gd name="T4" fmla="*/ 286 w 1036"/>
                <a:gd name="T5" fmla="*/ 129 h 675"/>
                <a:gd name="T6" fmla="*/ 212 w 1036"/>
                <a:gd name="T7" fmla="*/ 229 h 675"/>
                <a:gd name="T8" fmla="*/ 29 w 1036"/>
                <a:gd name="T9" fmla="*/ 297 h 675"/>
                <a:gd name="T10" fmla="*/ 24 w 1036"/>
                <a:gd name="T11" fmla="*/ 459 h 675"/>
                <a:gd name="T12" fmla="*/ 183 w 1036"/>
                <a:gd name="T13" fmla="*/ 489 h 675"/>
                <a:gd name="T14" fmla="*/ 636 w 1036"/>
                <a:gd name="T15" fmla="*/ 489 h 675"/>
                <a:gd name="T16" fmla="*/ 828 w 1036"/>
                <a:gd name="T17" fmla="*/ 555 h 675"/>
                <a:gd name="T18" fmla="*/ 1042 w 1036"/>
                <a:gd name="T19" fmla="*/ 657 h 675"/>
                <a:gd name="T20" fmla="*/ 1206 w 1036"/>
                <a:gd name="T21" fmla="*/ 661 h 675"/>
                <a:gd name="T22" fmla="*/ 1319 w 1036"/>
                <a:gd name="T23" fmla="*/ 603 h 675"/>
                <a:gd name="T24" fmla="*/ 1376 w 1036"/>
                <a:gd name="T25" fmla="*/ 445 h 675"/>
                <a:gd name="T26" fmla="*/ 1412 w 1036"/>
                <a:gd name="T27" fmla="*/ 291 h 675"/>
                <a:gd name="T28" fmla="*/ 1416 w 1036"/>
                <a:gd name="T29" fmla="*/ 107 h 675"/>
                <a:gd name="T30" fmla="*/ 1295 w 1036"/>
                <a:gd name="T31" fmla="*/ 17 h 675"/>
                <a:gd name="T32" fmla="*/ 1075 w 1036"/>
                <a:gd name="T33" fmla="*/ 3 h 675"/>
                <a:gd name="T34" fmla="*/ 89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19" name="Group 896"/>
            <p:cNvGrpSpPr>
              <a:grpSpLocks/>
            </p:cNvGrpSpPr>
            <p:nvPr/>
          </p:nvGrpSpPr>
          <p:grpSpPr bwMode="auto">
            <a:xfrm>
              <a:off x="3383" y="1920"/>
              <a:ext cx="919" cy="588"/>
              <a:chOff x="2889" y="1631"/>
              <a:chExt cx="980" cy="743"/>
            </a:xfrm>
          </p:grpSpPr>
          <p:sp>
            <p:nvSpPr>
              <p:cNvPr id="797" name="Rectangle 897"/>
              <p:cNvSpPr>
                <a:spLocks noChangeArrowheads="1"/>
              </p:cNvSpPr>
              <p:nvPr/>
            </p:nvSpPr>
            <p:spPr bwMode="auto">
              <a:xfrm>
                <a:off x="3046" y="1841"/>
                <a:ext cx="663" cy="53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798" name="AutoShape 898"/>
              <p:cNvSpPr>
                <a:spLocks noChangeArrowheads="1"/>
              </p:cNvSpPr>
              <p:nvPr/>
            </p:nvSpPr>
            <p:spPr bwMode="auto">
              <a:xfrm>
                <a:off x="2889" y="1631"/>
                <a:ext cx="980" cy="253"/>
              </a:xfrm>
              <a:prstGeom prst="triangle">
                <a:avLst>
                  <a:gd name="adj" fmla="val 50000"/>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CCFF"/>
                  </a:solidFill>
                  <a:effectLst/>
                  <a:uLnTx/>
                  <a:uFillTx/>
                  <a:latin typeface="Arial" charset="0"/>
                  <a:ea typeface="ＭＳ Ｐゴシック" charset="0"/>
                </a:endParaRPr>
              </a:p>
            </p:txBody>
          </p:sp>
        </p:grpSp>
        <p:sp>
          <p:nvSpPr>
            <p:cNvPr id="420" name="Freeform 899"/>
            <p:cNvSpPr>
              <a:spLocks/>
            </p:cNvSpPr>
            <p:nvPr/>
          </p:nvSpPr>
          <p:spPr bwMode="auto">
            <a:xfrm>
              <a:off x="3379" y="2788"/>
              <a:ext cx="2032" cy="1049"/>
            </a:xfrm>
            <a:custGeom>
              <a:avLst/>
              <a:gdLst>
                <a:gd name="T0" fmla="*/ 1044 w 2032"/>
                <a:gd name="T1" fmla="*/ 26 h 1049"/>
                <a:gd name="T2" fmla="*/ 847 w 2032"/>
                <a:gd name="T3" fmla="*/ 125 h 1049"/>
                <a:gd name="T4" fmla="*/ 580 w 2032"/>
                <a:gd name="T5" fmla="*/ 68 h 1049"/>
                <a:gd name="T6" fmla="*/ 143 w 2032"/>
                <a:gd name="T7" fmla="*/ 170 h 1049"/>
                <a:gd name="T8" fmla="*/ 48 w 2032"/>
                <a:gd name="T9" fmla="*/ 374 h 1049"/>
                <a:gd name="T10" fmla="*/ 41 w 2032"/>
                <a:gd name="T11" fmla="*/ 680 h 1049"/>
                <a:gd name="T12" fmla="*/ 294 w 2032"/>
                <a:gd name="T13" fmla="*/ 744 h 1049"/>
                <a:gd name="T14" fmla="*/ 660 w 2032"/>
                <a:gd name="T15" fmla="*/ 893 h 1049"/>
                <a:gd name="T16" fmla="*/ 1088 w 2032"/>
                <a:gd name="T17" fmla="*/ 1014 h 1049"/>
                <a:gd name="T18" fmla="*/ 1525 w 2032"/>
                <a:gd name="T19" fmla="*/ 1031 h 1049"/>
                <a:gd name="T20" fmla="*/ 1831 w 2032"/>
                <a:gd name="T21" fmla="*/ 907 h 1049"/>
                <a:gd name="T22" fmla="*/ 2015 w 2032"/>
                <a:gd name="T23" fmla="*/ 714 h 1049"/>
                <a:gd name="T24" fmla="*/ 1931 w 2032"/>
                <a:gd name="T25" fmla="*/ 251 h 1049"/>
                <a:gd name="T26" fmla="*/ 1658 w 2032"/>
                <a:gd name="T27" fmla="*/ 114 h 1049"/>
                <a:gd name="T28" fmla="*/ 1355 w 2032"/>
                <a:gd name="T29" fmla="*/ 15 h 1049"/>
                <a:gd name="T30" fmla="*/ 1044 w 2032"/>
                <a:gd name="T31" fmla="*/ 2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1" name="Line 900"/>
            <p:cNvSpPr>
              <a:spLocks noChangeShapeType="1"/>
            </p:cNvSpPr>
            <p:nvPr/>
          </p:nvSpPr>
          <p:spPr bwMode="auto">
            <a:xfrm rot="-5400000">
              <a:off x="4942" y="3252"/>
              <a:ext cx="330" cy="88"/>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22" name="Line 901"/>
            <p:cNvSpPr>
              <a:spLocks noChangeShapeType="1"/>
            </p:cNvSpPr>
            <p:nvPr/>
          </p:nvSpPr>
          <p:spPr bwMode="auto">
            <a:xfrm rot="5400000" flipV="1">
              <a:off x="5034" y="3429"/>
              <a:ext cx="2" cy="54"/>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23" name="Line 902"/>
            <p:cNvSpPr>
              <a:spLocks noChangeShapeType="1"/>
            </p:cNvSpPr>
            <p:nvPr/>
          </p:nvSpPr>
          <p:spPr bwMode="auto">
            <a:xfrm rot="-5400000">
              <a:off x="5151" y="3225"/>
              <a:ext cx="0" cy="72"/>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24" name="Line 903"/>
            <p:cNvSpPr>
              <a:spLocks noChangeShapeType="1"/>
            </p:cNvSpPr>
            <p:nvPr/>
          </p:nvSpPr>
          <p:spPr bwMode="auto">
            <a:xfrm flipH="1">
              <a:off x="3827" y="2977"/>
              <a:ext cx="160" cy="29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25" name="Line 904"/>
            <p:cNvSpPr>
              <a:spLocks noChangeShapeType="1"/>
            </p:cNvSpPr>
            <p:nvPr/>
          </p:nvSpPr>
          <p:spPr bwMode="auto">
            <a:xfrm>
              <a:off x="3843" y="3009"/>
              <a:ext cx="124"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26" name="Line 905"/>
            <p:cNvSpPr>
              <a:spLocks noChangeShapeType="1"/>
            </p:cNvSpPr>
            <p:nvPr/>
          </p:nvSpPr>
          <p:spPr bwMode="auto">
            <a:xfrm>
              <a:off x="3680" y="3221"/>
              <a:ext cx="172"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27" name="Line 906"/>
            <p:cNvSpPr>
              <a:spLocks noChangeShapeType="1"/>
            </p:cNvSpPr>
            <p:nvPr/>
          </p:nvSpPr>
          <p:spPr bwMode="auto">
            <a:xfrm>
              <a:off x="3914" y="3271"/>
              <a:ext cx="309"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28" name="Line 907"/>
            <p:cNvSpPr>
              <a:spLocks noChangeShapeType="1"/>
            </p:cNvSpPr>
            <p:nvPr/>
          </p:nvSpPr>
          <p:spPr bwMode="auto">
            <a:xfrm flipH="1">
              <a:off x="4065" y="3213"/>
              <a:ext cx="34" cy="54"/>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29" name="Line 908"/>
            <p:cNvSpPr>
              <a:spLocks noChangeShapeType="1"/>
            </p:cNvSpPr>
            <p:nvPr/>
          </p:nvSpPr>
          <p:spPr bwMode="auto">
            <a:xfrm>
              <a:off x="3947" y="3269"/>
              <a:ext cx="1" cy="52"/>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30" name="Line 909"/>
            <p:cNvSpPr>
              <a:spLocks noChangeShapeType="1"/>
            </p:cNvSpPr>
            <p:nvPr/>
          </p:nvSpPr>
          <p:spPr bwMode="auto">
            <a:xfrm flipH="1" flipV="1">
              <a:off x="4197" y="3274"/>
              <a:ext cx="0" cy="48"/>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31" name="Line 910"/>
            <p:cNvSpPr>
              <a:spLocks noChangeShapeType="1"/>
            </p:cNvSpPr>
            <p:nvPr/>
          </p:nvSpPr>
          <p:spPr bwMode="auto">
            <a:xfrm>
              <a:off x="4248" y="3185"/>
              <a:ext cx="317" cy="17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32" name="Line 911"/>
            <p:cNvSpPr>
              <a:spLocks noChangeShapeType="1"/>
            </p:cNvSpPr>
            <p:nvPr/>
          </p:nvSpPr>
          <p:spPr bwMode="auto">
            <a:xfrm>
              <a:off x="3901" y="3144"/>
              <a:ext cx="51"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33" name="Line 912"/>
            <p:cNvSpPr>
              <a:spLocks noChangeShapeType="1"/>
            </p:cNvSpPr>
            <p:nvPr/>
          </p:nvSpPr>
          <p:spPr bwMode="auto">
            <a:xfrm>
              <a:off x="3809" y="2257"/>
              <a:ext cx="148"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34" name="Line 913"/>
            <p:cNvSpPr>
              <a:spLocks noChangeShapeType="1"/>
            </p:cNvSpPr>
            <p:nvPr/>
          </p:nvSpPr>
          <p:spPr bwMode="auto">
            <a:xfrm flipV="1">
              <a:off x="3711" y="2354"/>
              <a:ext cx="106" cy="2"/>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nvGrpSpPr>
            <p:cNvPr id="435" name="Group 914"/>
            <p:cNvGrpSpPr>
              <a:grpSpLocks/>
            </p:cNvGrpSpPr>
            <p:nvPr/>
          </p:nvGrpSpPr>
          <p:grpSpPr bwMode="auto">
            <a:xfrm>
              <a:off x="3535" y="2207"/>
              <a:ext cx="319" cy="222"/>
              <a:chOff x="2967" y="478"/>
              <a:chExt cx="788" cy="625"/>
            </a:xfrm>
          </p:grpSpPr>
          <p:pic>
            <p:nvPicPr>
              <p:cNvPr id="795" name="Picture 915"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6" name="Picture 916" descr="antenna_radiation_styliz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6" name="Freeform 917"/>
            <p:cNvSpPr>
              <a:spLocks/>
            </p:cNvSpPr>
            <p:nvPr/>
          </p:nvSpPr>
          <p:spPr bwMode="auto">
            <a:xfrm>
              <a:off x="4419" y="2224"/>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7" name="Freeform 918"/>
            <p:cNvSpPr>
              <a:spLocks/>
            </p:cNvSpPr>
            <p:nvPr/>
          </p:nvSpPr>
          <p:spPr bwMode="auto">
            <a:xfrm>
              <a:off x="4417" y="1263"/>
              <a:ext cx="1090" cy="709"/>
            </a:xfrm>
            <a:custGeom>
              <a:avLst/>
              <a:gdLst>
                <a:gd name="T0" fmla="*/ 3549 w 765"/>
                <a:gd name="T1" fmla="*/ 134 h 459"/>
                <a:gd name="T2" fmla="*/ 2405 w 765"/>
                <a:gd name="T3" fmla="*/ 952 h 459"/>
                <a:gd name="T4" fmla="*/ 804 w 765"/>
                <a:gd name="T5" fmla="*/ 1355 h 459"/>
                <a:gd name="T6" fmla="*/ 115 w 765"/>
                <a:gd name="T7" fmla="*/ 4566 h 459"/>
                <a:gd name="T8" fmla="*/ 1505 w 765"/>
                <a:gd name="T9" fmla="*/ 6033 h 459"/>
                <a:gd name="T10" fmla="*/ 2892 w 765"/>
                <a:gd name="T11" fmla="*/ 5783 h 459"/>
                <a:gd name="T12" fmla="*/ 4883 w 765"/>
                <a:gd name="T13" fmla="*/ 6033 h 459"/>
                <a:gd name="T14" fmla="*/ 5843 w 765"/>
                <a:gd name="T15" fmla="*/ 5893 h 459"/>
                <a:gd name="T16" fmla="*/ 6289 w 765"/>
                <a:gd name="T17" fmla="*/ 5056 h 459"/>
                <a:gd name="T18" fmla="*/ 6278 w 765"/>
                <a:gd name="T19" fmla="*/ 2146 h 459"/>
                <a:gd name="T20" fmla="*/ 5540 w 765"/>
                <a:gd name="T21" fmla="*/ 468 h 459"/>
                <a:gd name="T22" fmla="*/ 3549 w 765"/>
                <a:gd name="T23" fmla="*/ 134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8" name="Line 919"/>
            <p:cNvSpPr>
              <a:spLocks noChangeShapeType="1"/>
            </p:cNvSpPr>
            <p:nvPr/>
          </p:nvSpPr>
          <p:spPr bwMode="auto">
            <a:xfrm>
              <a:off x="4659" y="2404"/>
              <a:ext cx="103" cy="7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39" name="Line 920"/>
            <p:cNvSpPr>
              <a:spLocks noChangeShapeType="1"/>
            </p:cNvSpPr>
            <p:nvPr/>
          </p:nvSpPr>
          <p:spPr bwMode="auto">
            <a:xfrm>
              <a:off x="4720" y="2354"/>
              <a:ext cx="176"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40" name="Line 921"/>
            <p:cNvSpPr>
              <a:spLocks noChangeShapeType="1"/>
            </p:cNvSpPr>
            <p:nvPr/>
          </p:nvSpPr>
          <p:spPr bwMode="auto">
            <a:xfrm flipV="1">
              <a:off x="4869" y="2408"/>
              <a:ext cx="85" cy="6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41" name="Line 922"/>
            <p:cNvSpPr>
              <a:spLocks noChangeShapeType="1"/>
            </p:cNvSpPr>
            <p:nvPr/>
          </p:nvSpPr>
          <p:spPr bwMode="auto">
            <a:xfrm>
              <a:off x="4235" y="1632"/>
              <a:ext cx="321" cy="2"/>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42" name="Line 923"/>
            <p:cNvSpPr>
              <a:spLocks noChangeShapeType="1"/>
            </p:cNvSpPr>
            <p:nvPr/>
          </p:nvSpPr>
          <p:spPr bwMode="auto">
            <a:xfrm>
              <a:off x="4635" y="2961"/>
              <a:ext cx="246" cy="11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43" name="Line 924"/>
            <p:cNvSpPr>
              <a:spLocks noChangeShapeType="1"/>
            </p:cNvSpPr>
            <p:nvPr/>
          </p:nvSpPr>
          <p:spPr bwMode="auto">
            <a:xfrm flipV="1">
              <a:off x="4244" y="2953"/>
              <a:ext cx="203" cy="125"/>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44" name="Line 925"/>
            <p:cNvSpPr>
              <a:spLocks noChangeShapeType="1"/>
            </p:cNvSpPr>
            <p:nvPr/>
          </p:nvSpPr>
          <p:spPr bwMode="auto">
            <a:xfrm flipV="1">
              <a:off x="4271" y="3137"/>
              <a:ext cx="612"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45" name="Line 926"/>
            <p:cNvSpPr>
              <a:spLocks noChangeShapeType="1"/>
            </p:cNvSpPr>
            <p:nvPr/>
          </p:nvSpPr>
          <p:spPr bwMode="auto">
            <a:xfrm flipV="1">
              <a:off x="4773" y="1572"/>
              <a:ext cx="78" cy="55"/>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46" name="Line 927"/>
            <p:cNvSpPr>
              <a:spLocks noChangeShapeType="1"/>
            </p:cNvSpPr>
            <p:nvPr/>
          </p:nvSpPr>
          <p:spPr bwMode="auto">
            <a:xfrm>
              <a:off x="4665" y="1681"/>
              <a:ext cx="0" cy="52"/>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47" name="Line 928"/>
            <p:cNvSpPr>
              <a:spLocks noChangeShapeType="1"/>
            </p:cNvSpPr>
            <p:nvPr/>
          </p:nvSpPr>
          <p:spPr bwMode="auto">
            <a:xfrm flipV="1">
              <a:off x="4773" y="1616"/>
              <a:ext cx="166" cy="182"/>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48" name="Line 929"/>
            <p:cNvSpPr>
              <a:spLocks noChangeShapeType="1"/>
            </p:cNvSpPr>
            <p:nvPr/>
          </p:nvSpPr>
          <p:spPr bwMode="auto">
            <a:xfrm>
              <a:off x="5003" y="1615"/>
              <a:ext cx="0" cy="124"/>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49" name="Line 930"/>
            <p:cNvSpPr>
              <a:spLocks noChangeShapeType="1"/>
            </p:cNvSpPr>
            <p:nvPr/>
          </p:nvSpPr>
          <p:spPr bwMode="auto">
            <a:xfrm>
              <a:off x="4785" y="1808"/>
              <a:ext cx="119"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50" name="Line 931"/>
            <p:cNvSpPr>
              <a:spLocks noChangeShapeType="1"/>
            </p:cNvSpPr>
            <p:nvPr/>
          </p:nvSpPr>
          <p:spPr bwMode="auto">
            <a:xfrm>
              <a:off x="5134" y="1802"/>
              <a:ext cx="112"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51" name="Line 932"/>
            <p:cNvSpPr>
              <a:spLocks noChangeShapeType="1"/>
            </p:cNvSpPr>
            <p:nvPr/>
          </p:nvSpPr>
          <p:spPr bwMode="auto">
            <a:xfrm flipH="1">
              <a:off x="4596" y="1850"/>
              <a:ext cx="62" cy="444"/>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52" name="Line 933"/>
            <p:cNvSpPr>
              <a:spLocks noChangeShapeType="1"/>
            </p:cNvSpPr>
            <p:nvPr/>
          </p:nvSpPr>
          <p:spPr bwMode="auto">
            <a:xfrm flipH="1">
              <a:off x="4969" y="1850"/>
              <a:ext cx="70" cy="458"/>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53" name="Line 934"/>
            <p:cNvSpPr>
              <a:spLocks noChangeShapeType="1"/>
            </p:cNvSpPr>
            <p:nvPr/>
          </p:nvSpPr>
          <p:spPr bwMode="auto">
            <a:xfrm flipV="1">
              <a:off x="4581" y="2569"/>
              <a:ext cx="143" cy="275"/>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454" name="Line 935"/>
            <p:cNvSpPr>
              <a:spLocks noChangeShapeType="1"/>
            </p:cNvSpPr>
            <p:nvPr/>
          </p:nvSpPr>
          <p:spPr bwMode="auto">
            <a:xfrm>
              <a:off x="5257" y="1801"/>
              <a:ext cx="112" cy="0"/>
            </a:xfrm>
            <a:prstGeom prst="line">
              <a:avLst/>
            </a:prstGeom>
            <a:noFill/>
            <a:ln w="9525">
              <a:solidFill>
                <a:srgbClr val="80808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nvGrpSpPr>
            <p:cNvPr id="455" name="Group 936"/>
            <p:cNvGrpSpPr>
              <a:grpSpLocks/>
            </p:cNvGrpSpPr>
            <p:nvPr/>
          </p:nvGrpSpPr>
          <p:grpSpPr bwMode="auto">
            <a:xfrm>
              <a:off x="3813" y="1163"/>
              <a:ext cx="295" cy="391"/>
              <a:chOff x="1653" y="3023"/>
              <a:chExt cx="622" cy="911"/>
            </a:xfrm>
          </p:grpSpPr>
          <p:sp>
            <p:nvSpPr>
              <p:cNvPr id="778"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9"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0"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1"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2"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3"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4"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5"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6"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7"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8"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9"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0"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1"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2"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3" name="Oval 952"/>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pic>
            <p:nvPicPr>
              <p:cNvPr id="794" name="Picture 953" descr="cell_tower_radiation_gra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6" name="Group 954"/>
            <p:cNvGrpSpPr>
              <a:grpSpLocks/>
            </p:cNvGrpSpPr>
            <p:nvPr/>
          </p:nvGrpSpPr>
          <p:grpSpPr bwMode="auto">
            <a:xfrm>
              <a:off x="3962" y="1516"/>
              <a:ext cx="286" cy="160"/>
              <a:chOff x="3843" y="1516"/>
              <a:chExt cx="286" cy="160"/>
            </a:xfrm>
          </p:grpSpPr>
          <p:sp>
            <p:nvSpPr>
              <p:cNvPr id="769" name="Line 955"/>
              <p:cNvSpPr>
                <a:spLocks noChangeShapeType="1"/>
              </p:cNvSpPr>
              <p:nvPr/>
            </p:nvSpPr>
            <p:spPr bwMode="auto">
              <a:xfrm>
                <a:off x="3843" y="1516"/>
                <a:ext cx="96" cy="60"/>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770" name="Oval 407"/>
              <p:cNvSpPr>
                <a:spLocks noChangeArrowheads="1"/>
              </p:cNvSpPr>
              <p:nvPr/>
            </p:nvSpPr>
            <p:spPr bwMode="auto">
              <a:xfrm>
                <a:off x="3884" y="1616"/>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771" name="Rectangle 410"/>
              <p:cNvSpPr>
                <a:spLocks noChangeArrowheads="1"/>
              </p:cNvSpPr>
              <p:nvPr/>
            </p:nvSpPr>
            <p:spPr bwMode="auto">
              <a:xfrm>
                <a:off x="3884" y="1610"/>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772" name="Oval 411"/>
              <p:cNvSpPr>
                <a:spLocks noChangeArrowheads="1"/>
              </p:cNvSpPr>
              <p:nvPr/>
            </p:nvSpPr>
            <p:spPr bwMode="auto">
              <a:xfrm>
                <a:off x="3883" y="1569"/>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grpSp>
            <p:nvGrpSpPr>
              <p:cNvPr id="773" name="Group 959"/>
              <p:cNvGrpSpPr>
                <a:grpSpLocks/>
              </p:cNvGrpSpPr>
              <p:nvPr/>
            </p:nvGrpSpPr>
            <p:grpSpPr bwMode="auto">
              <a:xfrm>
                <a:off x="3932" y="1587"/>
                <a:ext cx="138" cy="33"/>
                <a:chOff x="2468" y="1332"/>
                <a:chExt cx="310" cy="60"/>
              </a:xfrm>
            </p:grpSpPr>
            <p:sp>
              <p:nvSpPr>
                <p:cNvPr id="776" name="Freeform 9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7" name="Freeform 9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74" name="Line 962"/>
              <p:cNvSpPr>
                <a:spLocks noChangeShapeType="1"/>
              </p:cNvSpPr>
              <p:nvPr/>
            </p:nvSpPr>
            <p:spPr bwMode="auto">
              <a:xfrm>
                <a:off x="3884" y="1602"/>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775" name="Line 963"/>
              <p:cNvSpPr>
                <a:spLocks noChangeShapeType="1"/>
              </p:cNvSpPr>
              <p:nvPr/>
            </p:nvSpPr>
            <p:spPr bwMode="auto">
              <a:xfrm>
                <a:off x="4127" y="1604"/>
                <a:ext cx="0" cy="4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grpSp>
          <p:nvGrpSpPr>
            <p:cNvPr id="457" name="Group 964"/>
            <p:cNvGrpSpPr>
              <a:grpSpLocks/>
            </p:cNvGrpSpPr>
            <p:nvPr/>
          </p:nvGrpSpPr>
          <p:grpSpPr bwMode="auto">
            <a:xfrm>
              <a:off x="4537" y="1571"/>
              <a:ext cx="246" cy="110"/>
              <a:chOff x="4334" y="1470"/>
              <a:chExt cx="246" cy="107"/>
            </a:xfrm>
          </p:grpSpPr>
          <p:sp>
            <p:nvSpPr>
              <p:cNvPr id="761"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762"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763"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grpSp>
            <p:nvGrpSpPr>
              <p:cNvPr id="764" name="Group 968"/>
              <p:cNvGrpSpPr>
                <a:grpSpLocks/>
              </p:cNvGrpSpPr>
              <p:nvPr/>
            </p:nvGrpSpPr>
            <p:grpSpPr bwMode="auto">
              <a:xfrm>
                <a:off x="4383" y="1488"/>
                <a:ext cx="138" cy="33"/>
                <a:chOff x="2468" y="1332"/>
                <a:chExt cx="310" cy="60"/>
              </a:xfrm>
            </p:grpSpPr>
            <p:sp>
              <p:nvSpPr>
                <p:cNvPr id="767" name="Freeform 9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8" name="Freeform 9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65" name="Line 971"/>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766" name="Line 972"/>
              <p:cNvSpPr>
                <a:spLocks noChangeShapeType="1"/>
              </p:cNvSpPr>
              <p:nvPr/>
            </p:nvSpPr>
            <p:spPr bwMode="auto">
              <a:xfrm>
                <a:off x="4578" y="1505"/>
                <a:ext cx="0" cy="4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grpSp>
          <p:nvGrpSpPr>
            <p:cNvPr id="458" name="Group 973"/>
            <p:cNvGrpSpPr>
              <a:grpSpLocks/>
            </p:cNvGrpSpPr>
            <p:nvPr/>
          </p:nvGrpSpPr>
          <p:grpSpPr bwMode="auto">
            <a:xfrm>
              <a:off x="4544" y="1737"/>
              <a:ext cx="246" cy="110"/>
              <a:chOff x="4334" y="1470"/>
              <a:chExt cx="246" cy="107"/>
            </a:xfrm>
          </p:grpSpPr>
          <p:sp>
            <p:nvSpPr>
              <p:cNvPr id="753"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754"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755"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grpSp>
            <p:nvGrpSpPr>
              <p:cNvPr id="756" name="Group 977"/>
              <p:cNvGrpSpPr>
                <a:grpSpLocks/>
              </p:cNvGrpSpPr>
              <p:nvPr/>
            </p:nvGrpSpPr>
            <p:grpSpPr bwMode="auto">
              <a:xfrm>
                <a:off x="4383" y="1488"/>
                <a:ext cx="138" cy="33"/>
                <a:chOff x="2468" y="1332"/>
                <a:chExt cx="310" cy="60"/>
              </a:xfrm>
            </p:grpSpPr>
            <p:sp>
              <p:nvSpPr>
                <p:cNvPr id="759" name="Freeform 97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0" name="Freeform 97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57" name="Line 980"/>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758" name="Line 981"/>
              <p:cNvSpPr>
                <a:spLocks noChangeShapeType="1"/>
              </p:cNvSpPr>
              <p:nvPr/>
            </p:nvSpPr>
            <p:spPr bwMode="auto">
              <a:xfrm>
                <a:off x="4578" y="1505"/>
                <a:ext cx="0" cy="4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grpSp>
          <p:nvGrpSpPr>
            <p:cNvPr id="459" name="Group 982"/>
            <p:cNvGrpSpPr>
              <a:grpSpLocks/>
            </p:cNvGrpSpPr>
            <p:nvPr/>
          </p:nvGrpSpPr>
          <p:grpSpPr bwMode="auto">
            <a:xfrm>
              <a:off x="4890" y="1738"/>
              <a:ext cx="246" cy="110"/>
              <a:chOff x="4334" y="1470"/>
              <a:chExt cx="246" cy="107"/>
            </a:xfrm>
          </p:grpSpPr>
          <p:sp>
            <p:nvSpPr>
              <p:cNvPr id="745"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746"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747"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grpSp>
            <p:nvGrpSpPr>
              <p:cNvPr id="748" name="Group 986"/>
              <p:cNvGrpSpPr>
                <a:grpSpLocks/>
              </p:cNvGrpSpPr>
              <p:nvPr/>
            </p:nvGrpSpPr>
            <p:grpSpPr bwMode="auto">
              <a:xfrm>
                <a:off x="4383" y="1488"/>
                <a:ext cx="138" cy="33"/>
                <a:chOff x="2468" y="1332"/>
                <a:chExt cx="310" cy="60"/>
              </a:xfrm>
            </p:grpSpPr>
            <p:sp>
              <p:nvSpPr>
                <p:cNvPr id="751" name="Freeform 98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2" name="Freeform 98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49" name="Line 989"/>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750" name="Line 990"/>
              <p:cNvSpPr>
                <a:spLocks noChangeShapeType="1"/>
              </p:cNvSpPr>
              <p:nvPr/>
            </p:nvSpPr>
            <p:spPr bwMode="auto">
              <a:xfrm>
                <a:off x="4578" y="1505"/>
                <a:ext cx="0" cy="4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grpSp>
          <p:nvGrpSpPr>
            <p:cNvPr id="460" name="Group 991"/>
            <p:cNvGrpSpPr>
              <a:grpSpLocks/>
            </p:cNvGrpSpPr>
            <p:nvPr/>
          </p:nvGrpSpPr>
          <p:grpSpPr bwMode="auto">
            <a:xfrm>
              <a:off x="4844" y="1508"/>
              <a:ext cx="246" cy="110"/>
              <a:chOff x="4334" y="1470"/>
              <a:chExt cx="246" cy="107"/>
            </a:xfrm>
          </p:grpSpPr>
          <p:sp>
            <p:nvSpPr>
              <p:cNvPr id="737"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738"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739"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grpSp>
            <p:nvGrpSpPr>
              <p:cNvPr id="740" name="Group 995"/>
              <p:cNvGrpSpPr>
                <a:grpSpLocks/>
              </p:cNvGrpSpPr>
              <p:nvPr/>
            </p:nvGrpSpPr>
            <p:grpSpPr bwMode="auto">
              <a:xfrm>
                <a:off x="4383" y="1488"/>
                <a:ext cx="138" cy="33"/>
                <a:chOff x="2468" y="1332"/>
                <a:chExt cx="310" cy="60"/>
              </a:xfrm>
            </p:grpSpPr>
            <p:sp>
              <p:nvSpPr>
                <p:cNvPr id="743" name="Freeform 99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4" name="Freeform 99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41" name="Line 998"/>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742" name="Line 999"/>
              <p:cNvSpPr>
                <a:spLocks noChangeShapeType="1"/>
              </p:cNvSpPr>
              <p:nvPr/>
            </p:nvSpPr>
            <p:spPr bwMode="auto">
              <a:xfrm>
                <a:off x="4578" y="1505"/>
                <a:ext cx="0" cy="4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grpSp>
          <p:nvGrpSpPr>
            <p:cNvPr id="461" name="Group 1000"/>
            <p:cNvGrpSpPr>
              <a:grpSpLocks/>
            </p:cNvGrpSpPr>
            <p:nvPr/>
          </p:nvGrpSpPr>
          <p:grpSpPr bwMode="auto">
            <a:xfrm>
              <a:off x="4874" y="2296"/>
              <a:ext cx="310" cy="130"/>
              <a:chOff x="4334" y="1470"/>
              <a:chExt cx="246" cy="107"/>
            </a:xfrm>
          </p:grpSpPr>
          <p:sp>
            <p:nvSpPr>
              <p:cNvPr id="729"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730"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731"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grpSp>
            <p:nvGrpSpPr>
              <p:cNvPr id="732" name="Group 1004"/>
              <p:cNvGrpSpPr>
                <a:grpSpLocks/>
              </p:cNvGrpSpPr>
              <p:nvPr/>
            </p:nvGrpSpPr>
            <p:grpSpPr bwMode="auto">
              <a:xfrm>
                <a:off x="4383" y="1488"/>
                <a:ext cx="138" cy="33"/>
                <a:chOff x="2468" y="1332"/>
                <a:chExt cx="310" cy="60"/>
              </a:xfrm>
            </p:grpSpPr>
            <p:sp>
              <p:nvSpPr>
                <p:cNvPr id="735" name="Freeform 100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6" name="Freeform 100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33" name="Line 1007"/>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734" name="Line 1008"/>
              <p:cNvSpPr>
                <a:spLocks noChangeShapeType="1"/>
              </p:cNvSpPr>
              <p:nvPr/>
            </p:nvSpPr>
            <p:spPr bwMode="auto">
              <a:xfrm>
                <a:off x="4578" y="1505"/>
                <a:ext cx="0" cy="44"/>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sp>
          <p:nvSpPr>
            <p:cNvPr id="462" name="Line 1009"/>
            <p:cNvSpPr>
              <a:spLocks noChangeShapeType="1"/>
            </p:cNvSpPr>
            <p:nvPr/>
          </p:nvSpPr>
          <p:spPr bwMode="auto">
            <a:xfrm>
              <a:off x="4049" y="2358"/>
              <a:ext cx="428"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nvGrpSpPr>
            <p:cNvPr id="463" name="Group 1010"/>
            <p:cNvGrpSpPr>
              <a:grpSpLocks/>
            </p:cNvGrpSpPr>
            <p:nvPr/>
          </p:nvGrpSpPr>
          <p:grpSpPr bwMode="auto">
            <a:xfrm>
              <a:off x="4464" y="2288"/>
              <a:ext cx="310" cy="130"/>
              <a:chOff x="4334" y="1470"/>
              <a:chExt cx="246" cy="107"/>
            </a:xfrm>
          </p:grpSpPr>
          <p:sp>
            <p:nvSpPr>
              <p:cNvPr id="721"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722"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723"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grpSp>
            <p:nvGrpSpPr>
              <p:cNvPr id="724" name="Group 1014"/>
              <p:cNvGrpSpPr>
                <a:grpSpLocks/>
              </p:cNvGrpSpPr>
              <p:nvPr/>
            </p:nvGrpSpPr>
            <p:grpSpPr bwMode="auto">
              <a:xfrm>
                <a:off x="4383" y="1488"/>
                <a:ext cx="138" cy="33"/>
                <a:chOff x="2468" y="1332"/>
                <a:chExt cx="310" cy="60"/>
              </a:xfrm>
            </p:grpSpPr>
            <p:sp>
              <p:nvSpPr>
                <p:cNvPr id="727" name="Freeform 10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8" name="Freeform 10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25" name="Line 1017"/>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726" name="Line 1018"/>
              <p:cNvSpPr>
                <a:spLocks noChangeShapeType="1"/>
              </p:cNvSpPr>
              <p:nvPr/>
            </p:nvSpPr>
            <p:spPr bwMode="auto">
              <a:xfrm>
                <a:off x="4578" y="1505"/>
                <a:ext cx="0" cy="44"/>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grpSp>
          <p:nvGrpSpPr>
            <p:cNvPr id="464" name="Group 1019"/>
            <p:cNvGrpSpPr>
              <a:grpSpLocks/>
            </p:cNvGrpSpPr>
            <p:nvPr/>
          </p:nvGrpSpPr>
          <p:grpSpPr bwMode="auto">
            <a:xfrm>
              <a:off x="4660" y="2464"/>
              <a:ext cx="310" cy="130"/>
              <a:chOff x="4334" y="1470"/>
              <a:chExt cx="246" cy="107"/>
            </a:xfrm>
          </p:grpSpPr>
          <p:sp>
            <p:nvSpPr>
              <p:cNvPr id="713"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714"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715"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grpSp>
            <p:nvGrpSpPr>
              <p:cNvPr id="716" name="Group 1023"/>
              <p:cNvGrpSpPr>
                <a:grpSpLocks/>
              </p:cNvGrpSpPr>
              <p:nvPr/>
            </p:nvGrpSpPr>
            <p:grpSpPr bwMode="auto">
              <a:xfrm>
                <a:off x="4383" y="1488"/>
                <a:ext cx="138" cy="33"/>
                <a:chOff x="2468" y="1332"/>
                <a:chExt cx="310" cy="60"/>
              </a:xfrm>
            </p:grpSpPr>
            <p:sp>
              <p:nvSpPr>
                <p:cNvPr id="719" name="Freeform 10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0" name="Freeform 10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17" name="Line 1026"/>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718" name="Line 1027"/>
              <p:cNvSpPr>
                <a:spLocks noChangeShapeType="1"/>
              </p:cNvSpPr>
              <p:nvPr/>
            </p:nvSpPr>
            <p:spPr bwMode="auto">
              <a:xfrm>
                <a:off x="4578" y="1505"/>
                <a:ext cx="0" cy="44"/>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grpSp>
          <p:nvGrpSpPr>
            <p:cNvPr id="465" name="Group 1028"/>
            <p:cNvGrpSpPr>
              <a:grpSpLocks/>
            </p:cNvGrpSpPr>
            <p:nvPr/>
          </p:nvGrpSpPr>
          <p:grpSpPr bwMode="auto">
            <a:xfrm>
              <a:off x="4782" y="3028"/>
              <a:ext cx="392" cy="154"/>
              <a:chOff x="4334" y="1470"/>
              <a:chExt cx="246" cy="107"/>
            </a:xfrm>
          </p:grpSpPr>
          <p:sp>
            <p:nvSpPr>
              <p:cNvPr id="705"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706"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707"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grpSp>
            <p:nvGrpSpPr>
              <p:cNvPr id="708" name="Group 1032"/>
              <p:cNvGrpSpPr>
                <a:grpSpLocks/>
              </p:cNvGrpSpPr>
              <p:nvPr/>
            </p:nvGrpSpPr>
            <p:grpSpPr bwMode="auto">
              <a:xfrm>
                <a:off x="4383" y="1488"/>
                <a:ext cx="138" cy="33"/>
                <a:chOff x="2468" y="1332"/>
                <a:chExt cx="310" cy="60"/>
              </a:xfrm>
            </p:grpSpPr>
            <p:sp>
              <p:nvSpPr>
                <p:cNvPr id="711" name="Freeform 10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2" name="Freeform 10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09" name="Line 1035"/>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710" name="Line 1036"/>
              <p:cNvSpPr>
                <a:spLocks noChangeShapeType="1"/>
              </p:cNvSpPr>
              <p:nvPr/>
            </p:nvSpPr>
            <p:spPr bwMode="auto">
              <a:xfrm>
                <a:off x="4578" y="1505"/>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grpSp>
          <p:nvGrpSpPr>
            <p:cNvPr id="466" name="Group 1037"/>
            <p:cNvGrpSpPr>
              <a:grpSpLocks/>
            </p:cNvGrpSpPr>
            <p:nvPr/>
          </p:nvGrpSpPr>
          <p:grpSpPr bwMode="auto">
            <a:xfrm>
              <a:off x="4388" y="2840"/>
              <a:ext cx="392" cy="154"/>
              <a:chOff x="4334" y="1470"/>
              <a:chExt cx="246" cy="107"/>
            </a:xfrm>
          </p:grpSpPr>
          <p:sp>
            <p:nvSpPr>
              <p:cNvPr id="697"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698"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699"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grpSp>
            <p:nvGrpSpPr>
              <p:cNvPr id="700" name="Group 1041"/>
              <p:cNvGrpSpPr>
                <a:grpSpLocks/>
              </p:cNvGrpSpPr>
              <p:nvPr/>
            </p:nvGrpSpPr>
            <p:grpSpPr bwMode="auto">
              <a:xfrm>
                <a:off x="4383" y="1488"/>
                <a:ext cx="138" cy="33"/>
                <a:chOff x="2468" y="1332"/>
                <a:chExt cx="310" cy="60"/>
              </a:xfrm>
            </p:grpSpPr>
            <p:sp>
              <p:nvSpPr>
                <p:cNvPr id="703" name="Freeform 10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4" name="Freeform 10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01" name="Line 1044"/>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702" name="Line 1045"/>
              <p:cNvSpPr>
                <a:spLocks noChangeShapeType="1"/>
              </p:cNvSpPr>
              <p:nvPr/>
            </p:nvSpPr>
            <p:spPr bwMode="auto">
              <a:xfrm>
                <a:off x="4578" y="1505"/>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grpSp>
          <p:nvGrpSpPr>
            <p:cNvPr id="467" name="Group 1046"/>
            <p:cNvGrpSpPr>
              <a:grpSpLocks/>
            </p:cNvGrpSpPr>
            <p:nvPr/>
          </p:nvGrpSpPr>
          <p:grpSpPr bwMode="auto">
            <a:xfrm>
              <a:off x="3932" y="3056"/>
              <a:ext cx="392" cy="154"/>
              <a:chOff x="4334" y="1470"/>
              <a:chExt cx="246" cy="107"/>
            </a:xfrm>
          </p:grpSpPr>
          <p:sp>
            <p:nvSpPr>
              <p:cNvPr id="689"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690"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691"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grpSp>
            <p:nvGrpSpPr>
              <p:cNvPr id="692" name="Group 1050"/>
              <p:cNvGrpSpPr>
                <a:grpSpLocks/>
              </p:cNvGrpSpPr>
              <p:nvPr/>
            </p:nvGrpSpPr>
            <p:grpSpPr bwMode="auto">
              <a:xfrm>
                <a:off x="4383" y="1488"/>
                <a:ext cx="138" cy="33"/>
                <a:chOff x="2468" y="1332"/>
                <a:chExt cx="310" cy="60"/>
              </a:xfrm>
            </p:grpSpPr>
            <p:sp>
              <p:nvSpPr>
                <p:cNvPr id="695" name="Freeform 10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6" name="Freeform 10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693" name="Line 1053"/>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694" name="Line 1054"/>
              <p:cNvSpPr>
                <a:spLocks noChangeShapeType="1"/>
              </p:cNvSpPr>
              <p:nvPr/>
            </p:nvSpPr>
            <p:spPr bwMode="auto">
              <a:xfrm>
                <a:off x="4578" y="1505"/>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grpSp>
          <p:nvGrpSpPr>
            <p:cNvPr id="468" name="Group 1055"/>
            <p:cNvGrpSpPr>
              <a:grpSpLocks/>
            </p:cNvGrpSpPr>
            <p:nvPr/>
          </p:nvGrpSpPr>
          <p:grpSpPr bwMode="auto">
            <a:xfrm>
              <a:off x="3812" y="2296"/>
              <a:ext cx="246" cy="108"/>
              <a:chOff x="4334" y="1470"/>
              <a:chExt cx="246" cy="107"/>
            </a:xfrm>
          </p:grpSpPr>
          <p:sp>
            <p:nvSpPr>
              <p:cNvPr id="681"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682"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sp>
            <p:nvSpPr>
              <p:cNvPr id="683"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Times New Roman" pitchFamily="18" charset="0"/>
                  <a:cs typeface="Arial" pitchFamily="34" charset="0"/>
                </a:endParaRPr>
              </a:p>
            </p:txBody>
          </p:sp>
          <p:grpSp>
            <p:nvGrpSpPr>
              <p:cNvPr id="684" name="Group 1059"/>
              <p:cNvGrpSpPr>
                <a:grpSpLocks/>
              </p:cNvGrpSpPr>
              <p:nvPr/>
            </p:nvGrpSpPr>
            <p:grpSpPr bwMode="auto">
              <a:xfrm>
                <a:off x="4383" y="1488"/>
                <a:ext cx="138" cy="33"/>
                <a:chOff x="2468" y="1332"/>
                <a:chExt cx="310" cy="60"/>
              </a:xfrm>
            </p:grpSpPr>
            <p:sp>
              <p:nvSpPr>
                <p:cNvPr id="687" name="Freeform 10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8" name="Freeform 10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685" name="Line 1062"/>
              <p:cNvSpPr>
                <a:spLocks noChangeShapeType="1"/>
              </p:cNvSpPr>
              <p:nvPr/>
            </p:nvSpPr>
            <p:spPr bwMode="auto">
              <a:xfrm>
                <a:off x="4335" y="1503"/>
                <a:ext cx="0" cy="51"/>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686" name="Line 1063"/>
              <p:cNvSpPr>
                <a:spLocks noChangeShapeType="1"/>
              </p:cNvSpPr>
              <p:nvPr/>
            </p:nvSpPr>
            <p:spPr bwMode="auto">
              <a:xfrm>
                <a:off x="4578" y="1505"/>
                <a:ext cx="0" cy="5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grpSp>
          <p:nvGrpSpPr>
            <p:cNvPr id="469" name="Group 1064"/>
            <p:cNvGrpSpPr>
              <a:grpSpLocks/>
            </p:cNvGrpSpPr>
            <p:nvPr/>
          </p:nvGrpSpPr>
          <p:grpSpPr bwMode="auto">
            <a:xfrm>
              <a:off x="4511" y="3153"/>
              <a:ext cx="281" cy="266"/>
              <a:chOff x="5072" y="3611"/>
              <a:chExt cx="459" cy="380"/>
            </a:xfrm>
          </p:grpSpPr>
          <p:grpSp>
            <p:nvGrpSpPr>
              <p:cNvPr id="667" name="Group 1065"/>
              <p:cNvGrpSpPr>
                <a:grpSpLocks/>
              </p:cNvGrpSpPr>
              <p:nvPr/>
            </p:nvGrpSpPr>
            <p:grpSpPr bwMode="auto">
              <a:xfrm>
                <a:off x="5144" y="3611"/>
                <a:ext cx="387" cy="99"/>
                <a:chOff x="5030" y="2639"/>
                <a:chExt cx="387" cy="99"/>
              </a:xfrm>
            </p:grpSpPr>
            <p:sp>
              <p:nvSpPr>
                <p:cNvPr id="669" name="Freeform 1066"/>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0" name="Freeform 1067"/>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1" name="Freeform 1068"/>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1 w 322"/>
                    <a:gd name="T31" fmla="*/ 0 h 378"/>
                    <a:gd name="T32" fmla="*/ 1 w 322"/>
                    <a:gd name="T33" fmla="*/ 0 h 378"/>
                    <a:gd name="T34" fmla="*/ 1 w 322"/>
                    <a:gd name="T35" fmla="*/ 0 h 378"/>
                    <a:gd name="T36" fmla="*/ 1 w 322"/>
                    <a:gd name="T37" fmla="*/ 0 h 378"/>
                    <a:gd name="T38" fmla="*/ 1 w 322"/>
                    <a:gd name="T39" fmla="*/ 0 h 378"/>
                    <a:gd name="T40" fmla="*/ 1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2" name="Freeform 1069"/>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3" name="Freeform 1070"/>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4" name="Freeform 1071"/>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5" name="Freeform 1072"/>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rgbClr val="80808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6" name="Freeform 1073"/>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rgbClr val="80808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7" name="Freeform 1074"/>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1 w 323"/>
                    <a:gd name="T33" fmla="*/ 0 h 379"/>
                    <a:gd name="T34" fmla="*/ 1 w 323"/>
                    <a:gd name="T35" fmla="*/ 0 h 379"/>
                    <a:gd name="T36" fmla="*/ 1 w 323"/>
                    <a:gd name="T37" fmla="*/ 0 h 379"/>
                    <a:gd name="T38" fmla="*/ 1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rgbClr val="80808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8" name="Freeform 1075"/>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rgbClr val="80808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9" name="Freeform 1076"/>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rgbClr val="80808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0" name="Freeform 1077"/>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rgbClr val="80808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668" name="Picture 1078" descr="access_point_stylized_gray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0" name="Group 1079"/>
            <p:cNvGrpSpPr>
              <a:grpSpLocks/>
            </p:cNvGrpSpPr>
            <p:nvPr/>
          </p:nvGrpSpPr>
          <p:grpSpPr bwMode="auto">
            <a:xfrm>
              <a:off x="3552" y="2211"/>
              <a:ext cx="251" cy="226"/>
              <a:chOff x="5072" y="3611"/>
              <a:chExt cx="459" cy="380"/>
            </a:xfrm>
          </p:grpSpPr>
          <p:grpSp>
            <p:nvGrpSpPr>
              <p:cNvPr id="653" name="Group 1080"/>
              <p:cNvGrpSpPr>
                <a:grpSpLocks/>
              </p:cNvGrpSpPr>
              <p:nvPr/>
            </p:nvGrpSpPr>
            <p:grpSpPr bwMode="auto">
              <a:xfrm>
                <a:off x="5144" y="3611"/>
                <a:ext cx="387" cy="99"/>
                <a:chOff x="5030" y="2639"/>
                <a:chExt cx="387" cy="99"/>
              </a:xfrm>
            </p:grpSpPr>
            <p:sp>
              <p:nvSpPr>
                <p:cNvPr id="655" name="Freeform 1081"/>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6" name="Freeform 1082"/>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7" name="Freeform 1083"/>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1 w 322"/>
                    <a:gd name="T31" fmla="*/ 0 h 378"/>
                    <a:gd name="T32" fmla="*/ 1 w 322"/>
                    <a:gd name="T33" fmla="*/ 0 h 378"/>
                    <a:gd name="T34" fmla="*/ 1 w 322"/>
                    <a:gd name="T35" fmla="*/ 0 h 378"/>
                    <a:gd name="T36" fmla="*/ 1 w 322"/>
                    <a:gd name="T37" fmla="*/ 0 h 378"/>
                    <a:gd name="T38" fmla="*/ 1 w 322"/>
                    <a:gd name="T39" fmla="*/ 0 h 378"/>
                    <a:gd name="T40" fmla="*/ 1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8" name="Freeform 1084"/>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9" name="Freeform 1085"/>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0" name="Freeform 1086"/>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1" name="Freeform 1087"/>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rgbClr val="80808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2" name="Freeform 1088"/>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rgbClr val="80808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3" name="Freeform 1089"/>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1 w 323"/>
                    <a:gd name="T33" fmla="*/ 0 h 379"/>
                    <a:gd name="T34" fmla="*/ 1 w 323"/>
                    <a:gd name="T35" fmla="*/ 0 h 379"/>
                    <a:gd name="T36" fmla="*/ 1 w 323"/>
                    <a:gd name="T37" fmla="*/ 0 h 379"/>
                    <a:gd name="T38" fmla="*/ 1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rgbClr val="80808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4" name="Freeform 1090"/>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rgbClr val="80808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5" name="Freeform 1091"/>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rgbClr val="80808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6" name="Freeform 1092"/>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rgbClr val="80808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654" name="Picture 1093" descr="access_point_stylized_gray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 name="Line 1094"/>
            <p:cNvSpPr>
              <a:spLocks noChangeShapeType="1"/>
            </p:cNvSpPr>
            <p:nvPr/>
          </p:nvSpPr>
          <p:spPr bwMode="auto">
            <a:xfrm rot="5400000" flipV="1">
              <a:off x="5034" y="3427"/>
              <a:ext cx="2" cy="54"/>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nvGrpSpPr>
            <p:cNvPr id="472" name="Group 1095"/>
            <p:cNvGrpSpPr>
              <a:grpSpLocks/>
            </p:cNvGrpSpPr>
            <p:nvPr/>
          </p:nvGrpSpPr>
          <p:grpSpPr bwMode="auto">
            <a:xfrm flipH="1">
              <a:off x="3638" y="2856"/>
              <a:ext cx="261" cy="235"/>
              <a:chOff x="2839" y="3501"/>
              <a:chExt cx="755" cy="803"/>
            </a:xfrm>
          </p:grpSpPr>
          <p:pic>
            <p:nvPicPr>
              <p:cNvPr id="651" name="Picture 109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2" name="Freeform 109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73" name="Group 1098"/>
            <p:cNvGrpSpPr>
              <a:grpSpLocks/>
            </p:cNvGrpSpPr>
            <p:nvPr/>
          </p:nvGrpSpPr>
          <p:grpSpPr bwMode="auto">
            <a:xfrm flipH="1">
              <a:off x="3438" y="3121"/>
              <a:ext cx="304" cy="256"/>
              <a:chOff x="2839" y="3501"/>
              <a:chExt cx="755" cy="803"/>
            </a:xfrm>
          </p:grpSpPr>
          <p:pic>
            <p:nvPicPr>
              <p:cNvPr id="649" name="Picture 1099"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0" name="Freeform 110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74" name="Group 1101"/>
            <p:cNvGrpSpPr>
              <a:grpSpLocks/>
            </p:cNvGrpSpPr>
            <p:nvPr/>
          </p:nvGrpSpPr>
          <p:grpSpPr bwMode="auto">
            <a:xfrm flipH="1">
              <a:off x="3739" y="3311"/>
              <a:ext cx="269" cy="220"/>
              <a:chOff x="2839" y="3501"/>
              <a:chExt cx="755" cy="803"/>
            </a:xfrm>
          </p:grpSpPr>
          <p:pic>
            <p:nvPicPr>
              <p:cNvPr id="647" name="Picture 1102" descr="desktop_computer_stylized_mediu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8" name="Freeform 1103"/>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75" name="Group 1104"/>
            <p:cNvGrpSpPr>
              <a:grpSpLocks/>
            </p:cNvGrpSpPr>
            <p:nvPr/>
          </p:nvGrpSpPr>
          <p:grpSpPr bwMode="auto">
            <a:xfrm>
              <a:off x="4126" y="3300"/>
              <a:ext cx="269" cy="221"/>
              <a:chOff x="2839" y="3501"/>
              <a:chExt cx="755" cy="803"/>
            </a:xfrm>
          </p:grpSpPr>
          <p:pic>
            <p:nvPicPr>
              <p:cNvPr id="645" name="Picture 1105" descr="desktop_computer_stylized_mediu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6" name="Freeform 110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476" name="Picture 1107" descr="car_icon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5" y="1084"/>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7" name="Group 1108"/>
            <p:cNvGrpSpPr>
              <a:grpSpLocks/>
            </p:cNvGrpSpPr>
            <p:nvPr/>
          </p:nvGrpSpPr>
          <p:grpSpPr bwMode="auto">
            <a:xfrm>
              <a:off x="3536" y="974"/>
              <a:ext cx="262" cy="243"/>
              <a:chOff x="2751" y="1851"/>
              <a:chExt cx="462" cy="478"/>
            </a:xfrm>
          </p:grpSpPr>
          <p:pic>
            <p:nvPicPr>
              <p:cNvPr id="643" name="Picture 1109" descr="iphone_stylized_small"/>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4" name="Picture 1110"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8" name="Group 1111"/>
            <p:cNvGrpSpPr>
              <a:grpSpLocks/>
            </p:cNvGrpSpPr>
            <p:nvPr/>
          </p:nvGrpSpPr>
          <p:grpSpPr bwMode="auto">
            <a:xfrm>
              <a:off x="5191" y="3151"/>
              <a:ext cx="143" cy="303"/>
              <a:chOff x="4140" y="429"/>
              <a:chExt cx="1425" cy="2396"/>
            </a:xfrm>
          </p:grpSpPr>
          <p:sp>
            <p:nvSpPr>
              <p:cNvPr id="611" name="Freeform 1112"/>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2" name="Rectangle 111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613" name="Freeform 1114"/>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4" name="Freeform 1115"/>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5" name="Rectangle 1116"/>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nvGrpSpPr>
              <p:cNvPr id="616" name="Group 1117"/>
              <p:cNvGrpSpPr>
                <a:grpSpLocks/>
              </p:cNvGrpSpPr>
              <p:nvPr/>
            </p:nvGrpSpPr>
            <p:grpSpPr bwMode="auto">
              <a:xfrm>
                <a:off x="4749" y="668"/>
                <a:ext cx="581" cy="145"/>
                <a:chOff x="614" y="2568"/>
                <a:chExt cx="725" cy="139"/>
              </a:xfrm>
            </p:grpSpPr>
            <p:sp>
              <p:nvSpPr>
                <p:cNvPr id="641" name="AutoShape 1118"/>
                <p:cNvSpPr>
                  <a:spLocks noChangeArrowheads="1"/>
                </p:cNvSpPr>
                <p:nvPr/>
              </p:nvSpPr>
              <p:spPr bwMode="auto">
                <a:xfrm>
                  <a:off x="613" y="2566"/>
                  <a:ext cx="721" cy="14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642" name="AutoShape 111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sp>
            <p:nvSpPr>
              <p:cNvPr id="617" name="Rectangle 1120"/>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nvGrpSpPr>
              <p:cNvPr id="618" name="Group 1121"/>
              <p:cNvGrpSpPr>
                <a:grpSpLocks/>
              </p:cNvGrpSpPr>
              <p:nvPr/>
            </p:nvGrpSpPr>
            <p:grpSpPr bwMode="auto">
              <a:xfrm>
                <a:off x="4747" y="994"/>
                <a:ext cx="581" cy="134"/>
                <a:chOff x="614" y="2568"/>
                <a:chExt cx="725" cy="139"/>
              </a:xfrm>
            </p:grpSpPr>
            <p:sp>
              <p:nvSpPr>
                <p:cNvPr id="639" name="AutoShape 1122"/>
                <p:cNvSpPr>
                  <a:spLocks noChangeArrowheads="1"/>
                </p:cNvSpPr>
                <p:nvPr/>
              </p:nvSpPr>
              <p:spPr bwMode="auto">
                <a:xfrm>
                  <a:off x="615" y="2564"/>
                  <a:ext cx="721"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640" name="AutoShape 112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sp>
            <p:nvSpPr>
              <p:cNvPr id="619" name="Rectangle 1124"/>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620" name="Rectangle 1125"/>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nvGrpSpPr>
              <p:cNvPr id="621" name="Group 1126"/>
              <p:cNvGrpSpPr>
                <a:grpSpLocks/>
              </p:cNvGrpSpPr>
              <p:nvPr/>
            </p:nvGrpSpPr>
            <p:grpSpPr bwMode="auto">
              <a:xfrm>
                <a:off x="4735" y="1627"/>
                <a:ext cx="582" cy="151"/>
                <a:chOff x="614" y="2568"/>
                <a:chExt cx="725" cy="139"/>
              </a:xfrm>
            </p:grpSpPr>
            <p:sp>
              <p:nvSpPr>
                <p:cNvPr id="637" name="AutoShape 1127"/>
                <p:cNvSpPr>
                  <a:spLocks noChangeArrowheads="1"/>
                </p:cNvSpPr>
                <p:nvPr/>
              </p:nvSpPr>
              <p:spPr bwMode="auto">
                <a:xfrm>
                  <a:off x="618" y="2586"/>
                  <a:ext cx="720" cy="12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638" name="AutoShape 112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sp>
            <p:nvSpPr>
              <p:cNvPr id="622" name="Freeform 1129"/>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623" name="Group 1130"/>
              <p:cNvGrpSpPr>
                <a:grpSpLocks/>
              </p:cNvGrpSpPr>
              <p:nvPr/>
            </p:nvGrpSpPr>
            <p:grpSpPr bwMode="auto">
              <a:xfrm>
                <a:off x="4739" y="1327"/>
                <a:ext cx="582" cy="139"/>
                <a:chOff x="614" y="2568"/>
                <a:chExt cx="725" cy="139"/>
              </a:xfrm>
            </p:grpSpPr>
            <p:sp>
              <p:nvSpPr>
                <p:cNvPr id="635" name="AutoShape 1131"/>
                <p:cNvSpPr>
                  <a:spLocks noChangeArrowheads="1"/>
                </p:cNvSpPr>
                <p:nvPr/>
              </p:nvSpPr>
              <p:spPr bwMode="auto">
                <a:xfrm>
                  <a:off x="613" y="2571"/>
                  <a:ext cx="732" cy="13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636" name="AutoShape 113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sp>
            <p:nvSpPr>
              <p:cNvPr id="624" name="Rectangle 113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625" name="Freeform 1134"/>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6" name="Freeform 1135"/>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7" name="Oval 1136"/>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628" name="Freeform 1137"/>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9" name="AutoShape 1138"/>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630" name="AutoShape 1139"/>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631" name="Oval 1140"/>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632" name="Oval 1141"/>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633" name="Oval 1142"/>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634" name="Rectangle 1143"/>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grpSp>
          <p:nvGrpSpPr>
            <p:cNvPr id="479" name="Group 1144"/>
            <p:cNvGrpSpPr>
              <a:grpSpLocks/>
            </p:cNvGrpSpPr>
            <p:nvPr/>
          </p:nvGrpSpPr>
          <p:grpSpPr bwMode="auto">
            <a:xfrm>
              <a:off x="4992" y="3341"/>
              <a:ext cx="143" cy="303"/>
              <a:chOff x="4140" y="429"/>
              <a:chExt cx="1425" cy="2396"/>
            </a:xfrm>
          </p:grpSpPr>
          <p:sp>
            <p:nvSpPr>
              <p:cNvPr id="579" name="Freeform 1145"/>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0" name="Rectangle 1146"/>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581" name="Freeform 1147"/>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2" name="Freeform 1148"/>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3" name="Rectangle 1149"/>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nvGrpSpPr>
              <p:cNvPr id="584" name="Group 1150"/>
              <p:cNvGrpSpPr>
                <a:grpSpLocks/>
              </p:cNvGrpSpPr>
              <p:nvPr/>
            </p:nvGrpSpPr>
            <p:grpSpPr bwMode="auto">
              <a:xfrm>
                <a:off x="4749" y="668"/>
                <a:ext cx="581" cy="145"/>
                <a:chOff x="614" y="2568"/>
                <a:chExt cx="725" cy="139"/>
              </a:xfrm>
            </p:grpSpPr>
            <p:sp>
              <p:nvSpPr>
                <p:cNvPr id="609" name="AutoShape 1151"/>
                <p:cNvSpPr>
                  <a:spLocks noChangeArrowheads="1"/>
                </p:cNvSpPr>
                <p:nvPr/>
              </p:nvSpPr>
              <p:spPr bwMode="auto">
                <a:xfrm>
                  <a:off x="613" y="2566"/>
                  <a:ext cx="721" cy="14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610" name="AutoShape 1152"/>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sp>
            <p:nvSpPr>
              <p:cNvPr id="585" name="Rectangle 1153"/>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nvGrpSpPr>
              <p:cNvPr id="586" name="Group 1154"/>
              <p:cNvGrpSpPr>
                <a:grpSpLocks/>
              </p:cNvGrpSpPr>
              <p:nvPr/>
            </p:nvGrpSpPr>
            <p:grpSpPr bwMode="auto">
              <a:xfrm>
                <a:off x="4747" y="994"/>
                <a:ext cx="581" cy="134"/>
                <a:chOff x="614" y="2568"/>
                <a:chExt cx="725" cy="139"/>
              </a:xfrm>
            </p:grpSpPr>
            <p:sp>
              <p:nvSpPr>
                <p:cNvPr id="607" name="AutoShape 1155"/>
                <p:cNvSpPr>
                  <a:spLocks noChangeArrowheads="1"/>
                </p:cNvSpPr>
                <p:nvPr/>
              </p:nvSpPr>
              <p:spPr bwMode="auto">
                <a:xfrm>
                  <a:off x="615" y="2564"/>
                  <a:ext cx="721"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608" name="AutoShape 1156"/>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sp>
            <p:nvSpPr>
              <p:cNvPr id="587" name="Rectangle 1157"/>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588" name="Rectangle 1158"/>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nvGrpSpPr>
              <p:cNvPr id="589" name="Group 1159"/>
              <p:cNvGrpSpPr>
                <a:grpSpLocks/>
              </p:cNvGrpSpPr>
              <p:nvPr/>
            </p:nvGrpSpPr>
            <p:grpSpPr bwMode="auto">
              <a:xfrm>
                <a:off x="4735" y="1627"/>
                <a:ext cx="582" cy="151"/>
                <a:chOff x="614" y="2568"/>
                <a:chExt cx="725" cy="139"/>
              </a:xfrm>
            </p:grpSpPr>
            <p:sp>
              <p:nvSpPr>
                <p:cNvPr id="605" name="AutoShape 1160"/>
                <p:cNvSpPr>
                  <a:spLocks noChangeArrowheads="1"/>
                </p:cNvSpPr>
                <p:nvPr/>
              </p:nvSpPr>
              <p:spPr bwMode="auto">
                <a:xfrm>
                  <a:off x="618" y="2586"/>
                  <a:ext cx="720" cy="12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606" name="AutoShape 1161"/>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sp>
            <p:nvSpPr>
              <p:cNvPr id="590" name="Freeform 1162"/>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91" name="Group 1163"/>
              <p:cNvGrpSpPr>
                <a:grpSpLocks/>
              </p:cNvGrpSpPr>
              <p:nvPr/>
            </p:nvGrpSpPr>
            <p:grpSpPr bwMode="auto">
              <a:xfrm>
                <a:off x="4739" y="1327"/>
                <a:ext cx="582" cy="139"/>
                <a:chOff x="614" y="2568"/>
                <a:chExt cx="725" cy="139"/>
              </a:xfrm>
            </p:grpSpPr>
            <p:sp>
              <p:nvSpPr>
                <p:cNvPr id="603" name="AutoShape 1164"/>
                <p:cNvSpPr>
                  <a:spLocks noChangeArrowheads="1"/>
                </p:cNvSpPr>
                <p:nvPr/>
              </p:nvSpPr>
              <p:spPr bwMode="auto">
                <a:xfrm>
                  <a:off x="613" y="2571"/>
                  <a:ext cx="732" cy="13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604" name="AutoShape 1165"/>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sp>
            <p:nvSpPr>
              <p:cNvPr id="592" name="Rectangle 1166"/>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593" name="Freeform 1167"/>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4" name="Freeform 1168"/>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5" name="Oval 1169"/>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596" name="Freeform 1170"/>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7" name="AutoShape 1171"/>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598" name="AutoShape 1172"/>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599" name="Oval 1173"/>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600" name="Oval 1174"/>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601" name="Oval 1175"/>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602" name="Rectangle 1176"/>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grpSp>
          <p:nvGrpSpPr>
            <p:cNvPr id="480" name="Group 1177"/>
            <p:cNvGrpSpPr>
              <a:grpSpLocks/>
            </p:cNvGrpSpPr>
            <p:nvPr/>
          </p:nvGrpSpPr>
          <p:grpSpPr bwMode="auto">
            <a:xfrm>
              <a:off x="3340" y="1287"/>
              <a:ext cx="337" cy="257"/>
              <a:chOff x="877" y="1008"/>
              <a:chExt cx="2747" cy="2591"/>
            </a:xfrm>
          </p:grpSpPr>
          <p:pic>
            <p:nvPicPr>
              <p:cNvPr id="556" name="Picture 1178"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7" name="Picture 1179"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8" name="Freeform 1180"/>
              <p:cNvSpPr>
                <a:spLocks/>
              </p:cNvSpPr>
              <p:nvPr/>
            </p:nvSpPr>
            <p:spPr bwMode="auto">
              <a:xfrm>
                <a:off x="1753" y="1603"/>
                <a:ext cx="1807" cy="1322"/>
              </a:xfrm>
              <a:custGeom>
                <a:avLst/>
                <a:gdLst>
                  <a:gd name="T0" fmla="*/ 27 w 2982"/>
                  <a:gd name="T1" fmla="*/ 0 h 2442"/>
                  <a:gd name="T2" fmla="*/ 0 w 2982"/>
                  <a:gd name="T3" fmla="*/ 44 h 2442"/>
                  <a:gd name="T4" fmla="*/ 119 w 2982"/>
                  <a:gd name="T5" fmla="*/ 62 h 2442"/>
                  <a:gd name="T6" fmla="*/ 148 w 2982"/>
                  <a:gd name="T7" fmla="*/ 8 h 2442"/>
                  <a:gd name="T8" fmla="*/ 2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559" name="Picture 1181" descr="scree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0" name="Freeform 1182"/>
              <p:cNvSpPr>
                <a:spLocks/>
              </p:cNvSpPr>
              <p:nvPr/>
            </p:nvSpPr>
            <p:spPr bwMode="auto">
              <a:xfrm>
                <a:off x="2082" y="1564"/>
                <a:ext cx="1531" cy="246"/>
              </a:xfrm>
              <a:custGeom>
                <a:avLst/>
                <a:gdLst>
                  <a:gd name="T0" fmla="*/ 1 w 2528"/>
                  <a:gd name="T1" fmla="*/ 0 h 455"/>
                  <a:gd name="T2" fmla="*/ 125 w 2528"/>
                  <a:gd name="T3" fmla="*/ 9 h 455"/>
                  <a:gd name="T4" fmla="*/ 122 w 2528"/>
                  <a:gd name="T5" fmla="*/ 11 h 455"/>
                  <a:gd name="T6" fmla="*/ 0 w 2528"/>
                  <a:gd name="T7" fmla="*/ 2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1" name="Freeform 1183"/>
              <p:cNvSpPr>
                <a:spLocks/>
              </p:cNvSpPr>
              <p:nvPr/>
            </p:nvSpPr>
            <p:spPr bwMode="auto">
              <a:xfrm>
                <a:off x="1737" y="1562"/>
                <a:ext cx="425" cy="1024"/>
              </a:xfrm>
              <a:custGeom>
                <a:avLst/>
                <a:gdLst>
                  <a:gd name="T0" fmla="*/ 28 w 702"/>
                  <a:gd name="T1" fmla="*/ 0 h 1893"/>
                  <a:gd name="T2" fmla="*/ 0 w 702"/>
                  <a:gd name="T3" fmla="*/ 47 h 1893"/>
                  <a:gd name="T4" fmla="*/ 5 w 702"/>
                  <a:gd name="T5" fmla="*/ 48 h 1893"/>
                  <a:gd name="T6" fmla="*/ 35 w 702"/>
                  <a:gd name="T7" fmla="*/ 1 h 1893"/>
                  <a:gd name="T8" fmla="*/ 28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2" name="Freeform 1184"/>
              <p:cNvSpPr>
                <a:spLocks/>
              </p:cNvSpPr>
              <p:nvPr/>
            </p:nvSpPr>
            <p:spPr bwMode="auto">
              <a:xfrm>
                <a:off x="3144" y="1745"/>
                <a:ext cx="458" cy="1182"/>
              </a:xfrm>
              <a:custGeom>
                <a:avLst/>
                <a:gdLst>
                  <a:gd name="T0" fmla="*/ 38 w 756"/>
                  <a:gd name="T1" fmla="*/ 0 h 2184"/>
                  <a:gd name="T2" fmla="*/ 7 w 756"/>
                  <a:gd name="T3" fmla="*/ 55 h 2184"/>
                  <a:gd name="T4" fmla="*/ 0 w 756"/>
                  <a:gd name="T5" fmla="*/ 54 h 2184"/>
                  <a:gd name="T6" fmla="*/ 30 w 756"/>
                  <a:gd name="T7" fmla="*/ 2 h 2184"/>
                  <a:gd name="T8" fmla="*/ 38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3" name="Freeform 1185"/>
              <p:cNvSpPr>
                <a:spLocks/>
              </p:cNvSpPr>
              <p:nvPr/>
            </p:nvSpPr>
            <p:spPr bwMode="auto">
              <a:xfrm>
                <a:off x="1732" y="2534"/>
                <a:ext cx="1680" cy="399"/>
              </a:xfrm>
              <a:custGeom>
                <a:avLst/>
                <a:gdLst>
                  <a:gd name="T0" fmla="*/ 1 w 2773"/>
                  <a:gd name="T1" fmla="*/ 0 h 738"/>
                  <a:gd name="T2" fmla="*/ 0 w 2773"/>
                  <a:gd name="T3" fmla="*/ 3 h 738"/>
                  <a:gd name="T4" fmla="*/ 121 w 2773"/>
                  <a:gd name="T5" fmla="*/ 18 h 738"/>
                  <a:gd name="T6" fmla="*/ 118 w 2773"/>
                  <a:gd name="T7" fmla="*/ 15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 name="Freeform 1186"/>
              <p:cNvSpPr>
                <a:spLocks/>
              </p:cNvSpPr>
              <p:nvPr/>
            </p:nvSpPr>
            <p:spPr bwMode="auto">
              <a:xfrm>
                <a:off x="3195" y="1755"/>
                <a:ext cx="429" cy="1187"/>
              </a:xfrm>
              <a:custGeom>
                <a:avLst/>
                <a:gdLst>
                  <a:gd name="T0" fmla="*/ 58 w 637"/>
                  <a:gd name="T1" fmla="*/ 0 h 1659"/>
                  <a:gd name="T2" fmla="*/ 59 w 637"/>
                  <a:gd name="T3" fmla="*/ 0 h 1659"/>
                  <a:gd name="T4" fmla="*/ 6 w 637"/>
                  <a:gd name="T5" fmla="*/ 223 h 1659"/>
                  <a:gd name="T6" fmla="*/ 0 w 637"/>
                  <a:gd name="T7" fmla="*/ 220 h 1659"/>
                  <a:gd name="T8" fmla="*/ 58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 name="Freeform 1187"/>
              <p:cNvSpPr>
                <a:spLocks/>
              </p:cNvSpPr>
              <p:nvPr/>
            </p:nvSpPr>
            <p:spPr bwMode="auto">
              <a:xfrm>
                <a:off x="1734" y="2587"/>
                <a:ext cx="1494" cy="394"/>
              </a:xfrm>
              <a:custGeom>
                <a:avLst/>
                <a:gdLst>
                  <a:gd name="T0" fmla="*/ 0 w 2216"/>
                  <a:gd name="T1" fmla="*/ 0 h 550"/>
                  <a:gd name="T2" fmla="*/ 1 w 2216"/>
                  <a:gd name="T3" fmla="*/ 8 h 550"/>
                  <a:gd name="T4" fmla="*/ 203 w 2216"/>
                  <a:gd name="T5" fmla="*/ 75 h 550"/>
                  <a:gd name="T6" fmla="*/ 208 w 2216"/>
                  <a:gd name="T7" fmla="*/ 6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6" name="Group 1188"/>
              <p:cNvGrpSpPr>
                <a:grpSpLocks/>
              </p:cNvGrpSpPr>
              <p:nvPr/>
            </p:nvGrpSpPr>
            <p:grpSpPr bwMode="auto">
              <a:xfrm>
                <a:off x="1709" y="3008"/>
                <a:ext cx="507" cy="234"/>
                <a:chOff x="1740" y="2642"/>
                <a:chExt cx="752" cy="327"/>
              </a:xfrm>
            </p:grpSpPr>
            <p:sp>
              <p:nvSpPr>
                <p:cNvPr id="573" name="Freeform 1189"/>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4" name="Freeform 1190"/>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5" name="Freeform 1191"/>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6" name="Freeform 1192"/>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7" name="Freeform 1193"/>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8" name="Freeform 1194"/>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567" name="Freeform 1195"/>
              <p:cNvSpPr>
                <a:spLocks/>
              </p:cNvSpPr>
              <p:nvPr/>
            </p:nvSpPr>
            <p:spPr bwMode="auto">
              <a:xfrm>
                <a:off x="2577" y="3043"/>
                <a:ext cx="614" cy="514"/>
              </a:xfrm>
              <a:custGeom>
                <a:avLst/>
                <a:gdLst>
                  <a:gd name="T0" fmla="*/ 1 w 990"/>
                  <a:gd name="T1" fmla="*/ 55 h 792"/>
                  <a:gd name="T2" fmla="*/ 56 w 990"/>
                  <a:gd name="T3" fmla="*/ 0 h 792"/>
                  <a:gd name="T4" fmla="*/ 56 w 990"/>
                  <a:gd name="T5" fmla="*/ 4 h 792"/>
                  <a:gd name="T6" fmla="*/ 0 w 990"/>
                  <a:gd name="T7" fmla="*/ 60 h 792"/>
                  <a:gd name="T8" fmla="*/ 1 w 990"/>
                  <a:gd name="T9" fmla="*/ 5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8" name="Freeform 1196"/>
              <p:cNvSpPr>
                <a:spLocks/>
              </p:cNvSpPr>
              <p:nvPr/>
            </p:nvSpPr>
            <p:spPr bwMode="auto">
              <a:xfrm>
                <a:off x="1010" y="3084"/>
                <a:ext cx="1571" cy="469"/>
              </a:xfrm>
              <a:custGeom>
                <a:avLst/>
                <a:gdLst>
                  <a:gd name="T0" fmla="*/ 1 w 2532"/>
                  <a:gd name="T1" fmla="*/ 0 h 723"/>
                  <a:gd name="T2" fmla="*/ 2 w 2532"/>
                  <a:gd name="T3" fmla="*/ 0 h 723"/>
                  <a:gd name="T4" fmla="*/ 145 w 2532"/>
                  <a:gd name="T5" fmla="*/ 51 h 723"/>
                  <a:gd name="T6" fmla="*/ 145 w 2532"/>
                  <a:gd name="T7" fmla="*/ 54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9" name="Freeform 1197"/>
              <p:cNvSpPr>
                <a:spLocks/>
              </p:cNvSpPr>
              <p:nvPr/>
            </p:nvSpPr>
            <p:spPr bwMode="auto">
              <a:xfrm>
                <a:off x="1011" y="2998"/>
                <a:ext cx="17" cy="95"/>
              </a:xfrm>
              <a:custGeom>
                <a:avLst/>
                <a:gdLst>
                  <a:gd name="T0" fmla="*/ 2 w 26"/>
                  <a:gd name="T1" fmla="*/ 1 h 147"/>
                  <a:gd name="T2" fmla="*/ 2 w 26"/>
                  <a:gd name="T3" fmla="*/ 10 h 147"/>
                  <a:gd name="T4" fmla="*/ 0 w 26"/>
                  <a:gd name="T5" fmla="*/ 10 h 147"/>
                  <a:gd name="T6" fmla="*/ 1 w 26"/>
                  <a:gd name="T7" fmla="*/ 0 h 147"/>
                  <a:gd name="T8" fmla="*/ 2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0" name="Freeform 1198"/>
              <p:cNvSpPr>
                <a:spLocks/>
              </p:cNvSpPr>
              <p:nvPr/>
            </p:nvSpPr>
            <p:spPr bwMode="auto">
              <a:xfrm>
                <a:off x="1012" y="2611"/>
                <a:ext cx="730" cy="393"/>
              </a:xfrm>
              <a:custGeom>
                <a:avLst/>
                <a:gdLst>
                  <a:gd name="T0" fmla="*/ 67 w 1176"/>
                  <a:gd name="T1" fmla="*/ 0 h 606"/>
                  <a:gd name="T2" fmla="*/ 0 w 1176"/>
                  <a:gd name="T3" fmla="*/ 45 h 606"/>
                  <a:gd name="T4" fmla="*/ 1 w 1176"/>
                  <a:gd name="T5" fmla="*/ 45 h 606"/>
                  <a:gd name="T6" fmla="*/ 67 w 1176"/>
                  <a:gd name="T7" fmla="*/ 1 h 606"/>
                  <a:gd name="T8" fmla="*/ 6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1" name="Freeform 1199"/>
              <p:cNvSpPr>
                <a:spLocks/>
              </p:cNvSpPr>
              <p:nvPr/>
            </p:nvSpPr>
            <p:spPr bwMode="auto">
              <a:xfrm>
                <a:off x="1061" y="3018"/>
                <a:ext cx="1490" cy="451"/>
              </a:xfrm>
              <a:custGeom>
                <a:avLst/>
                <a:gdLst>
                  <a:gd name="T0" fmla="*/ 1 w 2532"/>
                  <a:gd name="T1" fmla="*/ 0 h 723"/>
                  <a:gd name="T2" fmla="*/ 1 w 2532"/>
                  <a:gd name="T3" fmla="*/ 0 h 723"/>
                  <a:gd name="T4" fmla="*/ 105 w 2532"/>
                  <a:gd name="T5" fmla="*/ 40 h 723"/>
                  <a:gd name="T6" fmla="*/ 105 w 2532"/>
                  <a:gd name="T7" fmla="*/ 4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2" name="Freeform 1200"/>
              <p:cNvSpPr>
                <a:spLocks/>
              </p:cNvSpPr>
              <p:nvPr/>
            </p:nvSpPr>
            <p:spPr bwMode="auto">
              <a:xfrm flipV="1">
                <a:off x="2549" y="2986"/>
                <a:ext cx="608" cy="467"/>
              </a:xfrm>
              <a:custGeom>
                <a:avLst/>
                <a:gdLst>
                  <a:gd name="T0" fmla="*/ 0 w 2532"/>
                  <a:gd name="T1" fmla="*/ 0 h 723"/>
                  <a:gd name="T2" fmla="*/ 0 w 2532"/>
                  <a:gd name="T3" fmla="*/ 0 h 723"/>
                  <a:gd name="T4" fmla="*/ 0 w 2532"/>
                  <a:gd name="T5" fmla="*/ 49 h 723"/>
                  <a:gd name="T6" fmla="*/ 0 w 2532"/>
                  <a:gd name="T7" fmla="*/ 52 h 723"/>
                  <a:gd name="T8" fmla="*/ 0 w 2532"/>
                  <a:gd name="T9" fmla="*/ 2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81" name="Group 1201"/>
            <p:cNvGrpSpPr>
              <a:grpSpLocks/>
            </p:cNvGrpSpPr>
            <p:nvPr/>
          </p:nvGrpSpPr>
          <p:grpSpPr bwMode="auto">
            <a:xfrm>
              <a:off x="4329" y="3456"/>
              <a:ext cx="299" cy="257"/>
              <a:chOff x="877" y="1008"/>
              <a:chExt cx="2747" cy="2591"/>
            </a:xfrm>
          </p:grpSpPr>
          <p:pic>
            <p:nvPicPr>
              <p:cNvPr id="533" name="Picture 1202"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4" name="Picture 1203"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5" name="Freeform 1204"/>
              <p:cNvSpPr>
                <a:spLocks/>
              </p:cNvSpPr>
              <p:nvPr/>
            </p:nvSpPr>
            <p:spPr bwMode="auto">
              <a:xfrm>
                <a:off x="1753" y="1603"/>
                <a:ext cx="1807" cy="1322"/>
              </a:xfrm>
              <a:custGeom>
                <a:avLst/>
                <a:gdLst>
                  <a:gd name="T0" fmla="*/ 27 w 2982"/>
                  <a:gd name="T1" fmla="*/ 0 h 2442"/>
                  <a:gd name="T2" fmla="*/ 0 w 2982"/>
                  <a:gd name="T3" fmla="*/ 44 h 2442"/>
                  <a:gd name="T4" fmla="*/ 119 w 2982"/>
                  <a:gd name="T5" fmla="*/ 62 h 2442"/>
                  <a:gd name="T6" fmla="*/ 148 w 2982"/>
                  <a:gd name="T7" fmla="*/ 8 h 2442"/>
                  <a:gd name="T8" fmla="*/ 2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536" name="Picture 1205"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7" name="Freeform 1206"/>
              <p:cNvSpPr>
                <a:spLocks/>
              </p:cNvSpPr>
              <p:nvPr/>
            </p:nvSpPr>
            <p:spPr bwMode="auto">
              <a:xfrm>
                <a:off x="2082" y="1564"/>
                <a:ext cx="1531" cy="246"/>
              </a:xfrm>
              <a:custGeom>
                <a:avLst/>
                <a:gdLst>
                  <a:gd name="T0" fmla="*/ 1 w 2528"/>
                  <a:gd name="T1" fmla="*/ 0 h 455"/>
                  <a:gd name="T2" fmla="*/ 125 w 2528"/>
                  <a:gd name="T3" fmla="*/ 9 h 455"/>
                  <a:gd name="T4" fmla="*/ 122 w 2528"/>
                  <a:gd name="T5" fmla="*/ 11 h 455"/>
                  <a:gd name="T6" fmla="*/ 0 w 2528"/>
                  <a:gd name="T7" fmla="*/ 2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8" name="Freeform 1207"/>
              <p:cNvSpPr>
                <a:spLocks/>
              </p:cNvSpPr>
              <p:nvPr/>
            </p:nvSpPr>
            <p:spPr bwMode="auto">
              <a:xfrm>
                <a:off x="1737" y="1562"/>
                <a:ext cx="425" cy="1024"/>
              </a:xfrm>
              <a:custGeom>
                <a:avLst/>
                <a:gdLst>
                  <a:gd name="T0" fmla="*/ 28 w 702"/>
                  <a:gd name="T1" fmla="*/ 0 h 1893"/>
                  <a:gd name="T2" fmla="*/ 0 w 702"/>
                  <a:gd name="T3" fmla="*/ 47 h 1893"/>
                  <a:gd name="T4" fmla="*/ 5 w 702"/>
                  <a:gd name="T5" fmla="*/ 48 h 1893"/>
                  <a:gd name="T6" fmla="*/ 35 w 702"/>
                  <a:gd name="T7" fmla="*/ 1 h 1893"/>
                  <a:gd name="T8" fmla="*/ 28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9" name="Freeform 1208"/>
              <p:cNvSpPr>
                <a:spLocks/>
              </p:cNvSpPr>
              <p:nvPr/>
            </p:nvSpPr>
            <p:spPr bwMode="auto">
              <a:xfrm>
                <a:off x="3144" y="1745"/>
                <a:ext cx="458" cy="1182"/>
              </a:xfrm>
              <a:custGeom>
                <a:avLst/>
                <a:gdLst>
                  <a:gd name="T0" fmla="*/ 38 w 756"/>
                  <a:gd name="T1" fmla="*/ 0 h 2184"/>
                  <a:gd name="T2" fmla="*/ 7 w 756"/>
                  <a:gd name="T3" fmla="*/ 55 h 2184"/>
                  <a:gd name="T4" fmla="*/ 0 w 756"/>
                  <a:gd name="T5" fmla="*/ 54 h 2184"/>
                  <a:gd name="T6" fmla="*/ 30 w 756"/>
                  <a:gd name="T7" fmla="*/ 2 h 2184"/>
                  <a:gd name="T8" fmla="*/ 38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0" name="Freeform 1209"/>
              <p:cNvSpPr>
                <a:spLocks/>
              </p:cNvSpPr>
              <p:nvPr/>
            </p:nvSpPr>
            <p:spPr bwMode="auto">
              <a:xfrm>
                <a:off x="1732" y="2534"/>
                <a:ext cx="1680" cy="399"/>
              </a:xfrm>
              <a:custGeom>
                <a:avLst/>
                <a:gdLst>
                  <a:gd name="T0" fmla="*/ 1 w 2773"/>
                  <a:gd name="T1" fmla="*/ 0 h 738"/>
                  <a:gd name="T2" fmla="*/ 0 w 2773"/>
                  <a:gd name="T3" fmla="*/ 3 h 738"/>
                  <a:gd name="T4" fmla="*/ 121 w 2773"/>
                  <a:gd name="T5" fmla="*/ 18 h 738"/>
                  <a:gd name="T6" fmla="*/ 118 w 2773"/>
                  <a:gd name="T7" fmla="*/ 15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1" name="Freeform 1210"/>
              <p:cNvSpPr>
                <a:spLocks/>
              </p:cNvSpPr>
              <p:nvPr/>
            </p:nvSpPr>
            <p:spPr bwMode="auto">
              <a:xfrm>
                <a:off x="3195" y="1755"/>
                <a:ext cx="429" cy="1187"/>
              </a:xfrm>
              <a:custGeom>
                <a:avLst/>
                <a:gdLst>
                  <a:gd name="T0" fmla="*/ 58 w 637"/>
                  <a:gd name="T1" fmla="*/ 0 h 1659"/>
                  <a:gd name="T2" fmla="*/ 59 w 637"/>
                  <a:gd name="T3" fmla="*/ 0 h 1659"/>
                  <a:gd name="T4" fmla="*/ 6 w 637"/>
                  <a:gd name="T5" fmla="*/ 223 h 1659"/>
                  <a:gd name="T6" fmla="*/ 0 w 637"/>
                  <a:gd name="T7" fmla="*/ 220 h 1659"/>
                  <a:gd name="T8" fmla="*/ 58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2" name="Freeform 1211"/>
              <p:cNvSpPr>
                <a:spLocks/>
              </p:cNvSpPr>
              <p:nvPr/>
            </p:nvSpPr>
            <p:spPr bwMode="auto">
              <a:xfrm>
                <a:off x="1734" y="2587"/>
                <a:ext cx="1494" cy="394"/>
              </a:xfrm>
              <a:custGeom>
                <a:avLst/>
                <a:gdLst>
                  <a:gd name="T0" fmla="*/ 0 w 2216"/>
                  <a:gd name="T1" fmla="*/ 0 h 550"/>
                  <a:gd name="T2" fmla="*/ 1 w 2216"/>
                  <a:gd name="T3" fmla="*/ 8 h 550"/>
                  <a:gd name="T4" fmla="*/ 203 w 2216"/>
                  <a:gd name="T5" fmla="*/ 75 h 550"/>
                  <a:gd name="T6" fmla="*/ 208 w 2216"/>
                  <a:gd name="T7" fmla="*/ 6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43" name="Group 1212"/>
              <p:cNvGrpSpPr>
                <a:grpSpLocks/>
              </p:cNvGrpSpPr>
              <p:nvPr/>
            </p:nvGrpSpPr>
            <p:grpSpPr bwMode="auto">
              <a:xfrm>
                <a:off x="1709" y="3008"/>
                <a:ext cx="507" cy="234"/>
                <a:chOff x="1740" y="2642"/>
                <a:chExt cx="752" cy="327"/>
              </a:xfrm>
            </p:grpSpPr>
            <p:sp>
              <p:nvSpPr>
                <p:cNvPr id="550" name="Freeform 121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1" name="Freeform 121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2" name="Freeform 121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3" name="Freeform 121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4" name="Freeform 121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5" name="Freeform 121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544" name="Freeform 1219"/>
              <p:cNvSpPr>
                <a:spLocks/>
              </p:cNvSpPr>
              <p:nvPr/>
            </p:nvSpPr>
            <p:spPr bwMode="auto">
              <a:xfrm>
                <a:off x="2577" y="3043"/>
                <a:ext cx="614" cy="514"/>
              </a:xfrm>
              <a:custGeom>
                <a:avLst/>
                <a:gdLst>
                  <a:gd name="T0" fmla="*/ 1 w 990"/>
                  <a:gd name="T1" fmla="*/ 55 h 792"/>
                  <a:gd name="T2" fmla="*/ 56 w 990"/>
                  <a:gd name="T3" fmla="*/ 0 h 792"/>
                  <a:gd name="T4" fmla="*/ 56 w 990"/>
                  <a:gd name="T5" fmla="*/ 4 h 792"/>
                  <a:gd name="T6" fmla="*/ 0 w 990"/>
                  <a:gd name="T7" fmla="*/ 60 h 792"/>
                  <a:gd name="T8" fmla="*/ 1 w 990"/>
                  <a:gd name="T9" fmla="*/ 5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5" name="Freeform 1220"/>
              <p:cNvSpPr>
                <a:spLocks/>
              </p:cNvSpPr>
              <p:nvPr/>
            </p:nvSpPr>
            <p:spPr bwMode="auto">
              <a:xfrm>
                <a:off x="1010" y="3084"/>
                <a:ext cx="1571" cy="469"/>
              </a:xfrm>
              <a:custGeom>
                <a:avLst/>
                <a:gdLst>
                  <a:gd name="T0" fmla="*/ 1 w 2532"/>
                  <a:gd name="T1" fmla="*/ 0 h 723"/>
                  <a:gd name="T2" fmla="*/ 2 w 2532"/>
                  <a:gd name="T3" fmla="*/ 0 h 723"/>
                  <a:gd name="T4" fmla="*/ 145 w 2532"/>
                  <a:gd name="T5" fmla="*/ 51 h 723"/>
                  <a:gd name="T6" fmla="*/ 145 w 2532"/>
                  <a:gd name="T7" fmla="*/ 54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6" name="Freeform 1221"/>
              <p:cNvSpPr>
                <a:spLocks/>
              </p:cNvSpPr>
              <p:nvPr/>
            </p:nvSpPr>
            <p:spPr bwMode="auto">
              <a:xfrm>
                <a:off x="1011" y="2998"/>
                <a:ext cx="17" cy="95"/>
              </a:xfrm>
              <a:custGeom>
                <a:avLst/>
                <a:gdLst>
                  <a:gd name="T0" fmla="*/ 2 w 26"/>
                  <a:gd name="T1" fmla="*/ 1 h 147"/>
                  <a:gd name="T2" fmla="*/ 2 w 26"/>
                  <a:gd name="T3" fmla="*/ 10 h 147"/>
                  <a:gd name="T4" fmla="*/ 0 w 26"/>
                  <a:gd name="T5" fmla="*/ 10 h 147"/>
                  <a:gd name="T6" fmla="*/ 1 w 26"/>
                  <a:gd name="T7" fmla="*/ 0 h 147"/>
                  <a:gd name="T8" fmla="*/ 2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7" name="Freeform 1222"/>
              <p:cNvSpPr>
                <a:spLocks/>
              </p:cNvSpPr>
              <p:nvPr/>
            </p:nvSpPr>
            <p:spPr bwMode="auto">
              <a:xfrm>
                <a:off x="1012" y="2611"/>
                <a:ext cx="730" cy="393"/>
              </a:xfrm>
              <a:custGeom>
                <a:avLst/>
                <a:gdLst>
                  <a:gd name="T0" fmla="*/ 67 w 1176"/>
                  <a:gd name="T1" fmla="*/ 0 h 606"/>
                  <a:gd name="T2" fmla="*/ 0 w 1176"/>
                  <a:gd name="T3" fmla="*/ 45 h 606"/>
                  <a:gd name="T4" fmla="*/ 1 w 1176"/>
                  <a:gd name="T5" fmla="*/ 45 h 606"/>
                  <a:gd name="T6" fmla="*/ 67 w 1176"/>
                  <a:gd name="T7" fmla="*/ 1 h 606"/>
                  <a:gd name="T8" fmla="*/ 6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8" name="Freeform 1223"/>
              <p:cNvSpPr>
                <a:spLocks/>
              </p:cNvSpPr>
              <p:nvPr/>
            </p:nvSpPr>
            <p:spPr bwMode="auto">
              <a:xfrm>
                <a:off x="1061" y="3018"/>
                <a:ext cx="1490" cy="451"/>
              </a:xfrm>
              <a:custGeom>
                <a:avLst/>
                <a:gdLst>
                  <a:gd name="T0" fmla="*/ 1 w 2532"/>
                  <a:gd name="T1" fmla="*/ 0 h 723"/>
                  <a:gd name="T2" fmla="*/ 1 w 2532"/>
                  <a:gd name="T3" fmla="*/ 0 h 723"/>
                  <a:gd name="T4" fmla="*/ 105 w 2532"/>
                  <a:gd name="T5" fmla="*/ 40 h 723"/>
                  <a:gd name="T6" fmla="*/ 105 w 2532"/>
                  <a:gd name="T7" fmla="*/ 4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9" name="Freeform 1224"/>
              <p:cNvSpPr>
                <a:spLocks/>
              </p:cNvSpPr>
              <p:nvPr/>
            </p:nvSpPr>
            <p:spPr bwMode="auto">
              <a:xfrm flipV="1">
                <a:off x="2549" y="2986"/>
                <a:ext cx="608" cy="467"/>
              </a:xfrm>
              <a:custGeom>
                <a:avLst/>
                <a:gdLst>
                  <a:gd name="T0" fmla="*/ 0 w 2532"/>
                  <a:gd name="T1" fmla="*/ 0 h 723"/>
                  <a:gd name="T2" fmla="*/ 0 w 2532"/>
                  <a:gd name="T3" fmla="*/ 0 h 723"/>
                  <a:gd name="T4" fmla="*/ 0 w 2532"/>
                  <a:gd name="T5" fmla="*/ 49 h 723"/>
                  <a:gd name="T6" fmla="*/ 0 w 2532"/>
                  <a:gd name="T7" fmla="*/ 52 h 723"/>
                  <a:gd name="T8" fmla="*/ 0 w 2532"/>
                  <a:gd name="T9" fmla="*/ 2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82" name="Group 1225"/>
            <p:cNvGrpSpPr>
              <a:grpSpLocks/>
            </p:cNvGrpSpPr>
            <p:nvPr/>
          </p:nvGrpSpPr>
          <p:grpSpPr bwMode="auto">
            <a:xfrm>
              <a:off x="3503" y="1916"/>
              <a:ext cx="280" cy="257"/>
              <a:chOff x="877" y="1008"/>
              <a:chExt cx="2747" cy="2591"/>
            </a:xfrm>
          </p:grpSpPr>
          <p:pic>
            <p:nvPicPr>
              <p:cNvPr id="510" name="Picture 1226"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1" name="Picture 1227"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 name="Freeform 1228"/>
              <p:cNvSpPr>
                <a:spLocks/>
              </p:cNvSpPr>
              <p:nvPr/>
            </p:nvSpPr>
            <p:spPr bwMode="auto">
              <a:xfrm>
                <a:off x="1753" y="1603"/>
                <a:ext cx="1807" cy="1322"/>
              </a:xfrm>
              <a:custGeom>
                <a:avLst/>
                <a:gdLst>
                  <a:gd name="T0" fmla="*/ 27 w 2982"/>
                  <a:gd name="T1" fmla="*/ 0 h 2442"/>
                  <a:gd name="T2" fmla="*/ 0 w 2982"/>
                  <a:gd name="T3" fmla="*/ 44 h 2442"/>
                  <a:gd name="T4" fmla="*/ 119 w 2982"/>
                  <a:gd name="T5" fmla="*/ 62 h 2442"/>
                  <a:gd name="T6" fmla="*/ 148 w 2982"/>
                  <a:gd name="T7" fmla="*/ 8 h 2442"/>
                  <a:gd name="T8" fmla="*/ 2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513" name="Picture 1229" descr="scree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 name="Freeform 1230"/>
              <p:cNvSpPr>
                <a:spLocks/>
              </p:cNvSpPr>
              <p:nvPr/>
            </p:nvSpPr>
            <p:spPr bwMode="auto">
              <a:xfrm>
                <a:off x="2082" y="1564"/>
                <a:ext cx="1531" cy="246"/>
              </a:xfrm>
              <a:custGeom>
                <a:avLst/>
                <a:gdLst>
                  <a:gd name="T0" fmla="*/ 1 w 2528"/>
                  <a:gd name="T1" fmla="*/ 0 h 455"/>
                  <a:gd name="T2" fmla="*/ 125 w 2528"/>
                  <a:gd name="T3" fmla="*/ 9 h 455"/>
                  <a:gd name="T4" fmla="*/ 122 w 2528"/>
                  <a:gd name="T5" fmla="*/ 11 h 455"/>
                  <a:gd name="T6" fmla="*/ 0 w 2528"/>
                  <a:gd name="T7" fmla="*/ 2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5" name="Freeform 1231"/>
              <p:cNvSpPr>
                <a:spLocks/>
              </p:cNvSpPr>
              <p:nvPr/>
            </p:nvSpPr>
            <p:spPr bwMode="auto">
              <a:xfrm>
                <a:off x="1737" y="1562"/>
                <a:ext cx="425" cy="1024"/>
              </a:xfrm>
              <a:custGeom>
                <a:avLst/>
                <a:gdLst>
                  <a:gd name="T0" fmla="*/ 28 w 702"/>
                  <a:gd name="T1" fmla="*/ 0 h 1893"/>
                  <a:gd name="T2" fmla="*/ 0 w 702"/>
                  <a:gd name="T3" fmla="*/ 47 h 1893"/>
                  <a:gd name="T4" fmla="*/ 5 w 702"/>
                  <a:gd name="T5" fmla="*/ 48 h 1893"/>
                  <a:gd name="T6" fmla="*/ 35 w 702"/>
                  <a:gd name="T7" fmla="*/ 1 h 1893"/>
                  <a:gd name="T8" fmla="*/ 28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6" name="Freeform 1232"/>
              <p:cNvSpPr>
                <a:spLocks/>
              </p:cNvSpPr>
              <p:nvPr/>
            </p:nvSpPr>
            <p:spPr bwMode="auto">
              <a:xfrm>
                <a:off x="3144" y="1745"/>
                <a:ext cx="458" cy="1182"/>
              </a:xfrm>
              <a:custGeom>
                <a:avLst/>
                <a:gdLst>
                  <a:gd name="T0" fmla="*/ 38 w 756"/>
                  <a:gd name="T1" fmla="*/ 0 h 2184"/>
                  <a:gd name="T2" fmla="*/ 7 w 756"/>
                  <a:gd name="T3" fmla="*/ 55 h 2184"/>
                  <a:gd name="T4" fmla="*/ 0 w 756"/>
                  <a:gd name="T5" fmla="*/ 54 h 2184"/>
                  <a:gd name="T6" fmla="*/ 30 w 756"/>
                  <a:gd name="T7" fmla="*/ 2 h 2184"/>
                  <a:gd name="T8" fmla="*/ 38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7" name="Freeform 1233"/>
              <p:cNvSpPr>
                <a:spLocks/>
              </p:cNvSpPr>
              <p:nvPr/>
            </p:nvSpPr>
            <p:spPr bwMode="auto">
              <a:xfrm>
                <a:off x="1732" y="2534"/>
                <a:ext cx="1680" cy="399"/>
              </a:xfrm>
              <a:custGeom>
                <a:avLst/>
                <a:gdLst>
                  <a:gd name="T0" fmla="*/ 1 w 2773"/>
                  <a:gd name="T1" fmla="*/ 0 h 738"/>
                  <a:gd name="T2" fmla="*/ 0 w 2773"/>
                  <a:gd name="T3" fmla="*/ 3 h 738"/>
                  <a:gd name="T4" fmla="*/ 121 w 2773"/>
                  <a:gd name="T5" fmla="*/ 18 h 738"/>
                  <a:gd name="T6" fmla="*/ 118 w 2773"/>
                  <a:gd name="T7" fmla="*/ 15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8" name="Freeform 1234"/>
              <p:cNvSpPr>
                <a:spLocks/>
              </p:cNvSpPr>
              <p:nvPr/>
            </p:nvSpPr>
            <p:spPr bwMode="auto">
              <a:xfrm>
                <a:off x="3195" y="1755"/>
                <a:ext cx="429" cy="1187"/>
              </a:xfrm>
              <a:custGeom>
                <a:avLst/>
                <a:gdLst>
                  <a:gd name="T0" fmla="*/ 58 w 637"/>
                  <a:gd name="T1" fmla="*/ 0 h 1659"/>
                  <a:gd name="T2" fmla="*/ 59 w 637"/>
                  <a:gd name="T3" fmla="*/ 0 h 1659"/>
                  <a:gd name="T4" fmla="*/ 6 w 637"/>
                  <a:gd name="T5" fmla="*/ 223 h 1659"/>
                  <a:gd name="T6" fmla="*/ 0 w 637"/>
                  <a:gd name="T7" fmla="*/ 220 h 1659"/>
                  <a:gd name="T8" fmla="*/ 58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9" name="Freeform 1235"/>
              <p:cNvSpPr>
                <a:spLocks/>
              </p:cNvSpPr>
              <p:nvPr/>
            </p:nvSpPr>
            <p:spPr bwMode="auto">
              <a:xfrm>
                <a:off x="1734" y="2587"/>
                <a:ext cx="1494" cy="394"/>
              </a:xfrm>
              <a:custGeom>
                <a:avLst/>
                <a:gdLst>
                  <a:gd name="T0" fmla="*/ 0 w 2216"/>
                  <a:gd name="T1" fmla="*/ 0 h 550"/>
                  <a:gd name="T2" fmla="*/ 1 w 2216"/>
                  <a:gd name="T3" fmla="*/ 8 h 550"/>
                  <a:gd name="T4" fmla="*/ 203 w 2216"/>
                  <a:gd name="T5" fmla="*/ 75 h 550"/>
                  <a:gd name="T6" fmla="*/ 208 w 2216"/>
                  <a:gd name="T7" fmla="*/ 6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20" name="Group 1236"/>
              <p:cNvGrpSpPr>
                <a:grpSpLocks/>
              </p:cNvGrpSpPr>
              <p:nvPr/>
            </p:nvGrpSpPr>
            <p:grpSpPr bwMode="auto">
              <a:xfrm>
                <a:off x="1709" y="3008"/>
                <a:ext cx="507" cy="234"/>
                <a:chOff x="1740" y="2642"/>
                <a:chExt cx="752" cy="327"/>
              </a:xfrm>
            </p:grpSpPr>
            <p:sp>
              <p:nvSpPr>
                <p:cNvPr id="527" name="Freeform 123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8" name="Freeform 123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9" name="Freeform 123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0" name="Freeform 124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1" name="Freeform 124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2" name="Freeform 124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521" name="Freeform 1243"/>
              <p:cNvSpPr>
                <a:spLocks/>
              </p:cNvSpPr>
              <p:nvPr/>
            </p:nvSpPr>
            <p:spPr bwMode="auto">
              <a:xfrm>
                <a:off x="2577" y="3043"/>
                <a:ext cx="614" cy="514"/>
              </a:xfrm>
              <a:custGeom>
                <a:avLst/>
                <a:gdLst>
                  <a:gd name="T0" fmla="*/ 1 w 990"/>
                  <a:gd name="T1" fmla="*/ 55 h 792"/>
                  <a:gd name="T2" fmla="*/ 56 w 990"/>
                  <a:gd name="T3" fmla="*/ 0 h 792"/>
                  <a:gd name="T4" fmla="*/ 56 w 990"/>
                  <a:gd name="T5" fmla="*/ 4 h 792"/>
                  <a:gd name="T6" fmla="*/ 0 w 990"/>
                  <a:gd name="T7" fmla="*/ 60 h 792"/>
                  <a:gd name="T8" fmla="*/ 1 w 990"/>
                  <a:gd name="T9" fmla="*/ 5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2" name="Freeform 1244"/>
              <p:cNvSpPr>
                <a:spLocks/>
              </p:cNvSpPr>
              <p:nvPr/>
            </p:nvSpPr>
            <p:spPr bwMode="auto">
              <a:xfrm>
                <a:off x="1010" y="3084"/>
                <a:ext cx="1571" cy="469"/>
              </a:xfrm>
              <a:custGeom>
                <a:avLst/>
                <a:gdLst>
                  <a:gd name="T0" fmla="*/ 1 w 2532"/>
                  <a:gd name="T1" fmla="*/ 0 h 723"/>
                  <a:gd name="T2" fmla="*/ 2 w 2532"/>
                  <a:gd name="T3" fmla="*/ 0 h 723"/>
                  <a:gd name="T4" fmla="*/ 145 w 2532"/>
                  <a:gd name="T5" fmla="*/ 51 h 723"/>
                  <a:gd name="T6" fmla="*/ 145 w 2532"/>
                  <a:gd name="T7" fmla="*/ 54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3" name="Freeform 1245"/>
              <p:cNvSpPr>
                <a:spLocks/>
              </p:cNvSpPr>
              <p:nvPr/>
            </p:nvSpPr>
            <p:spPr bwMode="auto">
              <a:xfrm>
                <a:off x="1011" y="2998"/>
                <a:ext cx="17" cy="95"/>
              </a:xfrm>
              <a:custGeom>
                <a:avLst/>
                <a:gdLst>
                  <a:gd name="T0" fmla="*/ 2 w 26"/>
                  <a:gd name="T1" fmla="*/ 1 h 147"/>
                  <a:gd name="T2" fmla="*/ 2 w 26"/>
                  <a:gd name="T3" fmla="*/ 10 h 147"/>
                  <a:gd name="T4" fmla="*/ 0 w 26"/>
                  <a:gd name="T5" fmla="*/ 10 h 147"/>
                  <a:gd name="T6" fmla="*/ 1 w 26"/>
                  <a:gd name="T7" fmla="*/ 0 h 147"/>
                  <a:gd name="T8" fmla="*/ 2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4" name="Freeform 1246"/>
              <p:cNvSpPr>
                <a:spLocks/>
              </p:cNvSpPr>
              <p:nvPr/>
            </p:nvSpPr>
            <p:spPr bwMode="auto">
              <a:xfrm>
                <a:off x="1012" y="2611"/>
                <a:ext cx="730" cy="393"/>
              </a:xfrm>
              <a:custGeom>
                <a:avLst/>
                <a:gdLst>
                  <a:gd name="T0" fmla="*/ 67 w 1176"/>
                  <a:gd name="T1" fmla="*/ 0 h 606"/>
                  <a:gd name="T2" fmla="*/ 0 w 1176"/>
                  <a:gd name="T3" fmla="*/ 45 h 606"/>
                  <a:gd name="T4" fmla="*/ 1 w 1176"/>
                  <a:gd name="T5" fmla="*/ 45 h 606"/>
                  <a:gd name="T6" fmla="*/ 67 w 1176"/>
                  <a:gd name="T7" fmla="*/ 1 h 606"/>
                  <a:gd name="T8" fmla="*/ 6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5" name="Freeform 1247"/>
              <p:cNvSpPr>
                <a:spLocks/>
              </p:cNvSpPr>
              <p:nvPr/>
            </p:nvSpPr>
            <p:spPr bwMode="auto">
              <a:xfrm>
                <a:off x="1061" y="3018"/>
                <a:ext cx="1490" cy="451"/>
              </a:xfrm>
              <a:custGeom>
                <a:avLst/>
                <a:gdLst>
                  <a:gd name="T0" fmla="*/ 1 w 2532"/>
                  <a:gd name="T1" fmla="*/ 0 h 723"/>
                  <a:gd name="T2" fmla="*/ 1 w 2532"/>
                  <a:gd name="T3" fmla="*/ 0 h 723"/>
                  <a:gd name="T4" fmla="*/ 105 w 2532"/>
                  <a:gd name="T5" fmla="*/ 40 h 723"/>
                  <a:gd name="T6" fmla="*/ 105 w 2532"/>
                  <a:gd name="T7" fmla="*/ 4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6" name="Freeform 1248"/>
              <p:cNvSpPr>
                <a:spLocks/>
              </p:cNvSpPr>
              <p:nvPr/>
            </p:nvSpPr>
            <p:spPr bwMode="auto">
              <a:xfrm flipV="1">
                <a:off x="2549" y="2986"/>
                <a:ext cx="608" cy="467"/>
              </a:xfrm>
              <a:custGeom>
                <a:avLst/>
                <a:gdLst>
                  <a:gd name="T0" fmla="*/ 0 w 2532"/>
                  <a:gd name="T1" fmla="*/ 0 h 723"/>
                  <a:gd name="T2" fmla="*/ 0 w 2532"/>
                  <a:gd name="T3" fmla="*/ 0 h 723"/>
                  <a:gd name="T4" fmla="*/ 0 w 2532"/>
                  <a:gd name="T5" fmla="*/ 49 h 723"/>
                  <a:gd name="T6" fmla="*/ 0 w 2532"/>
                  <a:gd name="T7" fmla="*/ 52 h 723"/>
                  <a:gd name="T8" fmla="*/ 0 w 2532"/>
                  <a:gd name="T9" fmla="*/ 2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83" name="Group 1249"/>
            <p:cNvGrpSpPr>
              <a:grpSpLocks/>
            </p:cNvGrpSpPr>
            <p:nvPr/>
          </p:nvGrpSpPr>
          <p:grpSpPr bwMode="auto">
            <a:xfrm flipH="1">
              <a:off x="3742" y="2030"/>
              <a:ext cx="261" cy="235"/>
              <a:chOff x="2839" y="3501"/>
              <a:chExt cx="755" cy="803"/>
            </a:xfrm>
          </p:grpSpPr>
          <p:pic>
            <p:nvPicPr>
              <p:cNvPr id="508" name="Picture 1250"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9" name="Freeform 125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84" name="Group 1252"/>
            <p:cNvGrpSpPr>
              <a:grpSpLocks/>
            </p:cNvGrpSpPr>
            <p:nvPr/>
          </p:nvGrpSpPr>
          <p:grpSpPr bwMode="auto">
            <a:xfrm>
              <a:off x="4603" y="3416"/>
              <a:ext cx="299" cy="257"/>
              <a:chOff x="877" y="1008"/>
              <a:chExt cx="2747" cy="2591"/>
            </a:xfrm>
          </p:grpSpPr>
          <p:pic>
            <p:nvPicPr>
              <p:cNvPr id="485" name="Picture 1253"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6" name="Picture 1254"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7" name="Freeform 1255"/>
              <p:cNvSpPr>
                <a:spLocks/>
              </p:cNvSpPr>
              <p:nvPr/>
            </p:nvSpPr>
            <p:spPr bwMode="auto">
              <a:xfrm>
                <a:off x="1753" y="1603"/>
                <a:ext cx="1807" cy="1322"/>
              </a:xfrm>
              <a:custGeom>
                <a:avLst/>
                <a:gdLst>
                  <a:gd name="T0" fmla="*/ 27 w 2982"/>
                  <a:gd name="T1" fmla="*/ 0 h 2442"/>
                  <a:gd name="T2" fmla="*/ 0 w 2982"/>
                  <a:gd name="T3" fmla="*/ 44 h 2442"/>
                  <a:gd name="T4" fmla="*/ 119 w 2982"/>
                  <a:gd name="T5" fmla="*/ 62 h 2442"/>
                  <a:gd name="T6" fmla="*/ 148 w 2982"/>
                  <a:gd name="T7" fmla="*/ 8 h 2442"/>
                  <a:gd name="T8" fmla="*/ 2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488" name="Picture 1256"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1257"/>
              <p:cNvSpPr>
                <a:spLocks/>
              </p:cNvSpPr>
              <p:nvPr/>
            </p:nvSpPr>
            <p:spPr bwMode="auto">
              <a:xfrm>
                <a:off x="2082" y="1564"/>
                <a:ext cx="1531" cy="246"/>
              </a:xfrm>
              <a:custGeom>
                <a:avLst/>
                <a:gdLst>
                  <a:gd name="T0" fmla="*/ 1 w 2528"/>
                  <a:gd name="T1" fmla="*/ 0 h 455"/>
                  <a:gd name="T2" fmla="*/ 125 w 2528"/>
                  <a:gd name="T3" fmla="*/ 9 h 455"/>
                  <a:gd name="T4" fmla="*/ 122 w 2528"/>
                  <a:gd name="T5" fmla="*/ 11 h 455"/>
                  <a:gd name="T6" fmla="*/ 0 w 2528"/>
                  <a:gd name="T7" fmla="*/ 2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0" name="Freeform 1258"/>
              <p:cNvSpPr>
                <a:spLocks/>
              </p:cNvSpPr>
              <p:nvPr/>
            </p:nvSpPr>
            <p:spPr bwMode="auto">
              <a:xfrm>
                <a:off x="1737" y="1562"/>
                <a:ext cx="425" cy="1024"/>
              </a:xfrm>
              <a:custGeom>
                <a:avLst/>
                <a:gdLst>
                  <a:gd name="T0" fmla="*/ 28 w 702"/>
                  <a:gd name="T1" fmla="*/ 0 h 1893"/>
                  <a:gd name="T2" fmla="*/ 0 w 702"/>
                  <a:gd name="T3" fmla="*/ 47 h 1893"/>
                  <a:gd name="T4" fmla="*/ 5 w 702"/>
                  <a:gd name="T5" fmla="*/ 48 h 1893"/>
                  <a:gd name="T6" fmla="*/ 35 w 702"/>
                  <a:gd name="T7" fmla="*/ 1 h 1893"/>
                  <a:gd name="T8" fmla="*/ 28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1" name="Freeform 1259"/>
              <p:cNvSpPr>
                <a:spLocks/>
              </p:cNvSpPr>
              <p:nvPr/>
            </p:nvSpPr>
            <p:spPr bwMode="auto">
              <a:xfrm>
                <a:off x="3144" y="1745"/>
                <a:ext cx="458" cy="1182"/>
              </a:xfrm>
              <a:custGeom>
                <a:avLst/>
                <a:gdLst>
                  <a:gd name="T0" fmla="*/ 38 w 756"/>
                  <a:gd name="T1" fmla="*/ 0 h 2184"/>
                  <a:gd name="T2" fmla="*/ 7 w 756"/>
                  <a:gd name="T3" fmla="*/ 55 h 2184"/>
                  <a:gd name="T4" fmla="*/ 0 w 756"/>
                  <a:gd name="T5" fmla="*/ 54 h 2184"/>
                  <a:gd name="T6" fmla="*/ 30 w 756"/>
                  <a:gd name="T7" fmla="*/ 2 h 2184"/>
                  <a:gd name="T8" fmla="*/ 38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2" name="Freeform 1260"/>
              <p:cNvSpPr>
                <a:spLocks/>
              </p:cNvSpPr>
              <p:nvPr/>
            </p:nvSpPr>
            <p:spPr bwMode="auto">
              <a:xfrm>
                <a:off x="1732" y="2534"/>
                <a:ext cx="1680" cy="399"/>
              </a:xfrm>
              <a:custGeom>
                <a:avLst/>
                <a:gdLst>
                  <a:gd name="T0" fmla="*/ 1 w 2773"/>
                  <a:gd name="T1" fmla="*/ 0 h 738"/>
                  <a:gd name="T2" fmla="*/ 0 w 2773"/>
                  <a:gd name="T3" fmla="*/ 3 h 738"/>
                  <a:gd name="T4" fmla="*/ 121 w 2773"/>
                  <a:gd name="T5" fmla="*/ 18 h 738"/>
                  <a:gd name="T6" fmla="*/ 118 w 2773"/>
                  <a:gd name="T7" fmla="*/ 15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3" name="Freeform 1261"/>
              <p:cNvSpPr>
                <a:spLocks/>
              </p:cNvSpPr>
              <p:nvPr/>
            </p:nvSpPr>
            <p:spPr bwMode="auto">
              <a:xfrm>
                <a:off x="3195" y="1755"/>
                <a:ext cx="429" cy="1187"/>
              </a:xfrm>
              <a:custGeom>
                <a:avLst/>
                <a:gdLst>
                  <a:gd name="T0" fmla="*/ 58 w 637"/>
                  <a:gd name="T1" fmla="*/ 0 h 1659"/>
                  <a:gd name="T2" fmla="*/ 59 w 637"/>
                  <a:gd name="T3" fmla="*/ 0 h 1659"/>
                  <a:gd name="T4" fmla="*/ 6 w 637"/>
                  <a:gd name="T5" fmla="*/ 223 h 1659"/>
                  <a:gd name="T6" fmla="*/ 0 w 637"/>
                  <a:gd name="T7" fmla="*/ 220 h 1659"/>
                  <a:gd name="T8" fmla="*/ 58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4" name="Freeform 1262"/>
              <p:cNvSpPr>
                <a:spLocks/>
              </p:cNvSpPr>
              <p:nvPr/>
            </p:nvSpPr>
            <p:spPr bwMode="auto">
              <a:xfrm>
                <a:off x="1734" y="2587"/>
                <a:ext cx="1494" cy="394"/>
              </a:xfrm>
              <a:custGeom>
                <a:avLst/>
                <a:gdLst>
                  <a:gd name="T0" fmla="*/ 0 w 2216"/>
                  <a:gd name="T1" fmla="*/ 0 h 550"/>
                  <a:gd name="T2" fmla="*/ 1 w 2216"/>
                  <a:gd name="T3" fmla="*/ 8 h 550"/>
                  <a:gd name="T4" fmla="*/ 203 w 2216"/>
                  <a:gd name="T5" fmla="*/ 75 h 550"/>
                  <a:gd name="T6" fmla="*/ 208 w 2216"/>
                  <a:gd name="T7" fmla="*/ 6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95" name="Group 1263"/>
              <p:cNvGrpSpPr>
                <a:grpSpLocks/>
              </p:cNvGrpSpPr>
              <p:nvPr/>
            </p:nvGrpSpPr>
            <p:grpSpPr bwMode="auto">
              <a:xfrm>
                <a:off x="1709" y="3008"/>
                <a:ext cx="507" cy="234"/>
                <a:chOff x="1740" y="2642"/>
                <a:chExt cx="752" cy="327"/>
              </a:xfrm>
            </p:grpSpPr>
            <p:sp>
              <p:nvSpPr>
                <p:cNvPr id="502" name="Freeform 12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3" name="Freeform 12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4" name="Freeform 12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5" name="Freeform 12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6" name="Freeform 12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7" name="Freeform 12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96" name="Freeform 1270"/>
              <p:cNvSpPr>
                <a:spLocks/>
              </p:cNvSpPr>
              <p:nvPr/>
            </p:nvSpPr>
            <p:spPr bwMode="auto">
              <a:xfrm>
                <a:off x="2577" y="3043"/>
                <a:ext cx="614" cy="514"/>
              </a:xfrm>
              <a:custGeom>
                <a:avLst/>
                <a:gdLst>
                  <a:gd name="T0" fmla="*/ 1 w 990"/>
                  <a:gd name="T1" fmla="*/ 55 h 792"/>
                  <a:gd name="T2" fmla="*/ 56 w 990"/>
                  <a:gd name="T3" fmla="*/ 0 h 792"/>
                  <a:gd name="T4" fmla="*/ 56 w 990"/>
                  <a:gd name="T5" fmla="*/ 4 h 792"/>
                  <a:gd name="T6" fmla="*/ 0 w 990"/>
                  <a:gd name="T7" fmla="*/ 60 h 792"/>
                  <a:gd name="T8" fmla="*/ 1 w 990"/>
                  <a:gd name="T9" fmla="*/ 5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7" name="Freeform 1271"/>
              <p:cNvSpPr>
                <a:spLocks/>
              </p:cNvSpPr>
              <p:nvPr/>
            </p:nvSpPr>
            <p:spPr bwMode="auto">
              <a:xfrm>
                <a:off x="1010" y="3084"/>
                <a:ext cx="1571" cy="469"/>
              </a:xfrm>
              <a:custGeom>
                <a:avLst/>
                <a:gdLst>
                  <a:gd name="T0" fmla="*/ 1 w 2532"/>
                  <a:gd name="T1" fmla="*/ 0 h 723"/>
                  <a:gd name="T2" fmla="*/ 2 w 2532"/>
                  <a:gd name="T3" fmla="*/ 0 h 723"/>
                  <a:gd name="T4" fmla="*/ 145 w 2532"/>
                  <a:gd name="T5" fmla="*/ 51 h 723"/>
                  <a:gd name="T6" fmla="*/ 145 w 2532"/>
                  <a:gd name="T7" fmla="*/ 54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8" name="Freeform 1272"/>
              <p:cNvSpPr>
                <a:spLocks/>
              </p:cNvSpPr>
              <p:nvPr/>
            </p:nvSpPr>
            <p:spPr bwMode="auto">
              <a:xfrm>
                <a:off x="1011" y="2998"/>
                <a:ext cx="17" cy="95"/>
              </a:xfrm>
              <a:custGeom>
                <a:avLst/>
                <a:gdLst>
                  <a:gd name="T0" fmla="*/ 2 w 26"/>
                  <a:gd name="T1" fmla="*/ 1 h 147"/>
                  <a:gd name="T2" fmla="*/ 2 w 26"/>
                  <a:gd name="T3" fmla="*/ 10 h 147"/>
                  <a:gd name="T4" fmla="*/ 0 w 26"/>
                  <a:gd name="T5" fmla="*/ 10 h 147"/>
                  <a:gd name="T6" fmla="*/ 1 w 26"/>
                  <a:gd name="T7" fmla="*/ 0 h 147"/>
                  <a:gd name="T8" fmla="*/ 2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9" name="Freeform 1273"/>
              <p:cNvSpPr>
                <a:spLocks/>
              </p:cNvSpPr>
              <p:nvPr/>
            </p:nvSpPr>
            <p:spPr bwMode="auto">
              <a:xfrm>
                <a:off x="1012" y="2611"/>
                <a:ext cx="730" cy="393"/>
              </a:xfrm>
              <a:custGeom>
                <a:avLst/>
                <a:gdLst>
                  <a:gd name="T0" fmla="*/ 67 w 1176"/>
                  <a:gd name="T1" fmla="*/ 0 h 606"/>
                  <a:gd name="T2" fmla="*/ 0 w 1176"/>
                  <a:gd name="T3" fmla="*/ 45 h 606"/>
                  <a:gd name="T4" fmla="*/ 1 w 1176"/>
                  <a:gd name="T5" fmla="*/ 45 h 606"/>
                  <a:gd name="T6" fmla="*/ 67 w 1176"/>
                  <a:gd name="T7" fmla="*/ 1 h 606"/>
                  <a:gd name="T8" fmla="*/ 6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0" name="Freeform 1274"/>
              <p:cNvSpPr>
                <a:spLocks/>
              </p:cNvSpPr>
              <p:nvPr/>
            </p:nvSpPr>
            <p:spPr bwMode="auto">
              <a:xfrm>
                <a:off x="1061" y="3018"/>
                <a:ext cx="1490" cy="451"/>
              </a:xfrm>
              <a:custGeom>
                <a:avLst/>
                <a:gdLst>
                  <a:gd name="T0" fmla="*/ 1 w 2532"/>
                  <a:gd name="T1" fmla="*/ 0 h 723"/>
                  <a:gd name="T2" fmla="*/ 1 w 2532"/>
                  <a:gd name="T3" fmla="*/ 0 h 723"/>
                  <a:gd name="T4" fmla="*/ 105 w 2532"/>
                  <a:gd name="T5" fmla="*/ 40 h 723"/>
                  <a:gd name="T6" fmla="*/ 105 w 2532"/>
                  <a:gd name="T7" fmla="*/ 4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1" name="Freeform 1275"/>
              <p:cNvSpPr>
                <a:spLocks/>
              </p:cNvSpPr>
              <p:nvPr/>
            </p:nvSpPr>
            <p:spPr bwMode="auto">
              <a:xfrm flipV="1">
                <a:off x="2549" y="2986"/>
                <a:ext cx="608" cy="467"/>
              </a:xfrm>
              <a:custGeom>
                <a:avLst/>
                <a:gdLst>
                  <a:gd name="T0" fmla="*/ 0 w 2532"/>
                  <a:gd name="T1" fmla="*/ 0 h 723"/>
                  <a:gd name="T2" fmla="*/ 0 w 2532"/>
                  <a:gd name="T3" fmla="*/ 0 h 723"/>
                  <a:gd name="T4" fmla="*/ 0 w 2532"/>
                  <a:gd name="T5" fmla="*/ 49 h 723"/>
                  <a:gd name="T6" fmla="*/ 0 w 2532"/>
                  <a:gd name="T7" fmla="*/ 52 h 723"/>
                  <a:gd name="T8" fmla="*/ 0 w 2532"/>
                  <a:gd name="T9" fmla="*/ 2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799" name="Group 669"/>
          <p:cNvGrpSpPr>
            <a:grpSpLocks/>
          </p:cNvGrpSpPr>
          <p:nvPr/>
        </p:nvGrpSpPr>
        <p:grpSpPr bwMode="auto">
          <a:xfrm>
            <a:off x="7856538" y="4454525"/>
            <a:ext cx="1057275" cy="957263"/>
            <a:chOff x="-153" y="1680"/>
            <a:chExt cx="666" cy="603"/>
          </a:xfrm>
        </p:grpSpPr>
        <p:grpSp>
          <p:nvGrpSpPr>
            <p:cNvPr id="800" name="Group 670"/>
            <p:cNvGrpSpPr>
              <a:grpSpLocks/>
            </p:cNvGrpSpPr>
            <p:nvPr/>
          </p:nvGrpSpPr>
          <p:grpSpPr bwMode="auto">
            <a:xfrm>
              <a:off x="0" y="1680"/>
              <a:ext cx="513" cy="538"/>
              <a:chOff x="4180" y="744"/>
              <a:chExt cx="513" cy="538"/>
            </a:xfrm>
          </p:grpSpPr>
          <p:sp>
            <p:nvSpPr>
              <p:cNvPr id="802" name="Rectangle 671"/>
              <p:cNvSpPr>
                <a:spLocks noChangeArrowheads="1"/>
              </p:cNvSpPr>
              <p:nvPr/>
            </p:nvSpPr>
            <p:spPr bwMode="auto">
              <a:xfrm>
                <a:off x="4242" y="747"/>
                <a:ext cx="426" cy="489"/>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803" name="Rectangle 672"/>
              <p:cNvSpPr>
                <a:spLocks noChangeArrowheads="1"/>
              </p:cNvSpPr>
              <p:nvPr/>
            </p:nvSpPr>
            <p:spPr bwMode="auto">
              <a:xfrm>
                <a:off x="4221" y="762"/>
                <a:ext cx="435" cy="504"/>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804" name="Rectangle 673"/>
              <p:cNvSpPr>
                <a:spLocks noChangeArrowheads="1"/>
              </p:cNvSpPr>
              <p:nvPr/>
            </p:nvSpPr>
            <p:spPr bwMode="auto">
              <a:xfrm>
                <a:off x="4224" y="873"/>
                <a:ext cx="426"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805" name="Text Box 674"/>
              <p:cNvSpPr txBox="1">
                <a:spLocks noChangeArrowheads="1"/>
              </p:cNvSpPr>
              <p:nvPr/>
            </p:nvSpPr>
            <p:spPr bwMode="auto">
              <a:xfrm>
                <a:off x="4180" y="744"/>
                <a:ext cx="51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Tahoma" charset="0"/>
                    <a:ea typeface="ＭＳ Ｐゴシック" charset="0"/>
                  </a:rPr>
                  <a:t>application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ahoma" charset="0"/>
                    <a:ea typeface="ＭＳ Ｐゴシック" charset="0"/>
                  </a:rPr>
                  <a:t>transport</a:t>
                </a:r>
                <a:endParaRPr kumimoji="0" lang="en-US" sz="1000" b="0" i="0" u="none" strike="noStrike" kern="0" cap="none" spc="0" normalizeH="0" baseline="0" noProof="0">
                  <a:ln>
                    <a:noFill/>
                  </a:ln>
                  <a:solidFill>
                    <a:srgbClr val="000000"/>
                  </a:solidFill>
                  <a:effectLst/>
                  <a:uLnTx/>
                  <a:uFillTx/>
                  <a:latin typeface="Tahoma" charset="0"/>
                  <a:ea typeface="ＭＳ Ｐゴシック"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Tahoma" charset="0"/>
                    <a:ea typeface="ＭＳ Ｐゴシック" charset="0"/>
                  </a:rPr>
                  <a:t>network</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Tahoma" charset="0"/>
                    <a:ea typeface="ＭＳ Ｐゴシック" charset="0"/>
                  </a:rPr>
                  <a:t>data link</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Tahoma" charset="0"/>
                    <a:ea typeface="ＭＳ Ｐゴシック" charset="0"/>
                  </a:rPr>
                  <a:t>physical</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806" name="Line 675"/>
              <p:cNvSpPr>
                <a:spLocks noChangeShapeType="1"/>
              </p:cNvSpPr>
              <p:nvPr/>
            </p:nvSpPr>
            <p:spPr bwMode="auto">
              <a:xfrm>
                <a:off x="4221" y="978"/>
                <a:ext cx="435" cy="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807" name="Line 676"/>
              <p:cNvSpPr>
                <a:spLocks noChangeShapeType="1"/>
              </p:cNvSpPr>
              <p:nvPr/>
            </p:nvSpPr>
            <p:spPr bwMode="auto">
              <a:xfrm>
                <a:off x="4227" y="1065"/>
                <a:ext cx="435" cy="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808" name="Line 677"/>
              <p:cNvSpPr>
                <a:spLocks noChangeShapeType="1"/>
              </p:cNvSpPr>
              <p:nvPr/>
            </p:nvSpPr>
            <p:spPr bwMode="auto">
              <a:xfrm>
                <a:off x="4227" y="1152"/>
                <a:ext cx="435" cy="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sp>
          <p:nvSpPr>
            <p:cNvPr id="801" name="Freeform 678"/>
            <p:cNvSpPr>
              <a:spLocks/>
            </p:cNvSpPr>
            <p:nvPr/>
          </p:nvSpPr>
          <p:spPr bwMode="auto">
            <a:xfrm>
              <a:off x="-153" y="1689"/>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rgbClr val="FFFFFF"/>
                </a:gs>
                <a:gs pos="100000">
                  <a:srgbClr val="FF0000"/>
                </a:gs>
              </a:gsLst>
              <a:lin ang="0" scaled="1"/>
            </a:gra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809" name="Group 298"/>
          <p:cNvGrpSpPr>
            <a:grpSpLocks/>
          </p:cNvGrpSpPr>
          <p:nvPr/>
        </p:nvGrpSpPr>
        <p:grpSpPr bwMode="auto">
          <a:xfrm rot="2937887">
            <a:off x="5389563" y="3022600"/>
            <a:ext cx="3781425" cy="434975"/>
            <a:chOff x="2937" y="3579"/>
            <a:chExt cx="2382" cy="274"/>
          </a:xfrm>
        </p:grpSpPr>
        <p:sp>
          <p:nvSpPr>
            <p:cNvPr id="810" name="Rectangle 295"/>
            <p:cNvSpPr>
              <a:spLocks noChangeArrowheads="1"/>
            </p:cNvSpPr>
            <p:nvPr/>
          </p:nvSpPr>
          <p:spPr bwMode="auto">
            <a:xfrm>
              <a:off x="3165" y="3631"/>
              <a:ext cx="1920" cy="174"/>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811" name="Text Box 293"/>
            <p:cNvSpPr txBox="1">
              <a:spLocks noChangeArrowheads="1"/>
            </p:cNvSpPr>
            <p:nvPr/>
          </p:nvSpPr>
          <p:spPr bwMode="auto">
            <a:xfrm>
              <a:off x="3384" y="3612"/>
              <a:ext cx="1529"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Tahoma" charset="0"/>
                  <a:ea typeface="ＭＳ Ｐゴシック" charset="0"/>
                </a:rPr>
                <a:t>logical end-end transport</a:t>
              </a: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812" name="Freeform 296"/>
            <p:cNvSpPr>
              <a:spLocks/>
            </p:cNvSpPr>
            <p:nvPr/>
          </p:nvSpPr>
          <p:spPr bwMode="auto">
            <a:xfrm>
              <a:off x="2937" y="3579"/>
              <a:ext cx="282" cy="264"/>
            </a:xfrm>
            <a:custGeom>
              <a:avLst/>
              <a:gdLst>
                <a:gd name="T0" fmla="*/ 282 w 282"/>
                <a:gd name="T1" fmla="*/ 0 h 264"/>
                <a:gd name="T2" fmla="*/ 282 w 282"/>
                <a:gd name="T3" fmla="*/ 264 h 264"/>
                <a:gd name="T4" fmla="*/ 0 w 282"/>
                <a:gd name="T5" fmla="*/ 129 h 264"/>
                <a:gd name="T6" fmla="*/ 282 w 282"/>
                <a:gd name="T7" fmla="*/ 0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3" name="Freeform 297"/>
            <p:cNvSpPr>
              <a:spLocks/>
            </p:cNvSpPr>
            <p:nvPr/>
          </p:nvSpPr>
          <p:spPr bwMode="auto">
            <a:xfrm flipH="1">
              <a:off x="5037" y="3589"/>
              <a:ext cx="282" cy="264"/>
            </a:xfrm>
            <a:custGeom>
              <a:avLst/>
              <a:gdLst>
                <a:gd name="T0" fmla="*/ 282 w 282"/>
                <a:gd name="T1" fmla="*/ 0 h 264"/>
                <a:gd name="T2" fmla="*/ 282 w 282"/>
                <a:gd name="T3" fmla="*/ 264 h 264"/>
                <a:gd name="T4" fmla="*/ 0 w 282"/>
                <a:gd name="T5" fmla="*/ 129 h 264"/>
                <a:gd name="T6" fmla="*/ 282 w 282"/>
                <a:gd name="T7" fmla="*/ 0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814" name="Group 865"/>
          <p:cNvGrpSpPr>
            <a:grpSpLocks/>
          </p:cNvGrpSpPr>
          <p:nvPr/>
        </p:nvGrpSpPr>
        <p:grpSpPr bwMode="auto">
          <a:xfrm>
            <a:off x="5462588" y="1296988"/>
            <a:ext cx="1057275" cy="957262"/>
            <a:chOff x="-153" y="1680"/>
            <a:chExt cx="666" cy="603"/>
          </a:xfrm>
        </p:grpSpPr>
        <p:grpSp>
          <p:nvGrpSpPr>
            <p:cNvPr id="815" name="Group 866"/>
            <p:cNvGrpSpPr>
              <a:grpSpLocks/>
            </p:cNvGrpSpPr>
            <p:nvPr/>
          </p:nvGrpSpPr>
          <p:grpSpPr bwMode="auto">
            <a:xfrm>
              <a:off x="0" y="1680"/>
              <a:ext cx="513" cy="538"/>
              <a:chOff x="4180" y="744"/>
              <a:chExt cx="513" cy="538"/>
            </a:xfrm>
          </p:grpSpPr>
          <p:sp>
            <p:nvSpPr>
              <p:cNvPr id="817" name="Rectangle 867"/>
              <p:cNvSpPr>
                <a:spLocks noChangeArrowheads="1"/>
              </p:cNvSpPr>
              <p:nvPr/>
            </p:nvSpPr>
            <p:spPr bwMode="auto">
              <a:xfrm>
                <a:off x="4242" y="747"/>
                <a:ext cx="426" cy="489"/>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818" name="Rectangle 868"/>
              <p:cNvSpPr>
                <a:spLocks noChangeArrowheads="1"/>
              </p:cNvSpPr>
              <p:nvPr/>
            </p:nvSpPr>
            <p:spPr bwMode="auto">
              <a:xfrm>
                <a:off x="4221" y="762"/>
                <a:ext cx="435" cy="504"/>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819" name="Rectangle 869"/>
              <p:cNvSpPr>
                <a:spLocks noChangeArrowheads="1"/>
              </p:cNvSpPr>
              <p:nvPr/>
            </p:nvSpPr>
            <p:spPr bwMode="auto">
              <a:xfrm>
                <a:off x="4224" y="873"/>
                <a:ext cx="426"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820" name="Text Box 870"/>
              <p:cNvSpPr txBox="1">
                <a:spLocks noChangeArrowheads="1"/>
              </p:cNvSpPr>
              <p:nvPr/>
            </p:nvSpPr>
            <p:spPr bwMode="auto">
              <a:xfrm>
                <a:off x="4180" y="744"/>
                <a:ext cx="51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Tahoma" charset="0"/>
                    <a:ea typeface="ＭＳ Ｐゴシック" charset="0"/>
                  </a:rPr>
                  <a:t>application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ahoma" charset="0"/>
                    <a:ea typeface="ＭＳ Ｐゴシック" charset="0"/>
                  </a:rPr>
                  <a:t>transport</a:t>
                </a:r>
                <a:endParaRPr kumimoji="0" lang="en-US" sz="1000" b="0" i="0" u="none" strike="noStrike" kern="0" cap="none" spc="0" normalizeH="0" baseline="0" noProof="0">
                  <a:ln>
                    <a:noFill/>
                  </a:ln>
                  <a:solidFill>
                    <a:srgbClr val="000000"/>
                  </a:solidFill>
                  <a:effectLst/>
                  <a:uLnTx/>
                  <a:uFillTx/>
                  <a:latin typeface="Tahoma" charset="0"/>
                  <a:ea typeface="ＭＳ Ｐゴシック"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Tahoma" charset="0"/>
                    <a:ea typeface="ＭＳ Ｐゴシック" charset="0"/>
                  </a:rPr>
                  <a:t>network</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Tahoma" charset="0"/>
                    <a:ea typeface="ＭＳ Ｐゴシック" charset="0"/>
                  </a:rPr>
                  <a:t>data link</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Tahoma" charset="0"/>
                    <a:ea typeface="ＭＳ Ｐゴシック" charset="0"/>
                  </a:rPr>
                  <a:t>physical</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821" name="Line 871"/>
              <p:cNvSpPr>
                <a:spLocks noChangeShapeType="1"/>
              </p:cNvSpPr>
              <p:nvPr/>
            </p:nvSpPr>
            <p:spPr bwMode="auto">
              <a:xfrm>
                <a:off x="4221" y="978"/>
                <a:ext cx="435" cy="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822" name="Line 872"/>
              <p:cNvSpPr>
                <a:spLocks noChangeShapeType="1"/>
              </p:cNvSpPr>
              <p:nvPr/>
            </p:nvSpPr>
            <p:spPr bwMode="auto">
              <a:xfrm>
                <a:off x="4227" y="1065"/>
                <a:ext cx="435" cy="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823" name="Line 873"/>
              <p:cNvSpPr>
                <a:spLocks noChangeShapeType="1"/>
              </p:cNvSpPr>
              <p:nvPr/>
            </p:nvSpPr>
            <p:spPr bwMode="auto">
              <a:xfrm>
                <a:off x="4227" y="1152"/>
                <a:ext cx="435" cy="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grpSp>
        <p:sp>
          <p:nvSpPr>
            <p:cNvPr id="816" name="Freeform 874"/>
            <p:cNvSpPr>
              <a:spLocks/>
            </p:cNvSpPr>
            <p:nvPr/>
          </p:nvSpPr>
          <p:spPr bwMode="auto">
            <a:xfrm>
              <a:off x="-153" y="1689"/>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rgbClr val="FFFFFF"/>
                </a:gs>
                <a:gs pos="100000">
                  <a:srgbClr val="FF0000"/>
                </a:gs>
              </a:gsLst>
              <a:lin ang="0" scaled="1"/>
            </a:gra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61368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7"/>
                                        </p:tgtEl>
                                        <p:attrNameLst>
                                          <p:attrName>style.visibility</p:attrName>
                                        </p:attrNameLst>
                                      </p:cBhvr>
                                      <p:to>
                                        <p:strVal val="visible"/>
                                      </p:to>
                                    </p:set>
                                  </p:childTnLst>
                                </p:cTn>
                              </p:par>
                              <p:par>
                                <p:cTn id="27" presetID="22" presetClass="entr" presetSubtype="8" fill="hold" nodeType="withEffect">
                                  <p:stCondLst>
                                    <p:cond delay="0"/>
                                  </p:stCondLst>
                                  <p:childTnLst>
                                    <p:set>
                                      <p:cBhvr>
                                        <p:cTn id="28" dur="1" fill="hold">
                                          <p:stCondLst>
                                            <p:cond delay="0"/>
                                          </p:stCondLst>
                                        </p:cTn>
                                        <p:tgtEl>
                                          <p:spTgt spid="799"/>
                                        </p:tgtEl>
                                        <p:attrNameLst>
                                          <p:attrName>style.visibility</p:attrName>
                                        </p:attrNameLst>
                                      </p:cBhvr>
                                      <p:to>
                                        <p:strVal val="visible"/>
                                      </p:to>
                                    </p:set>
                                    <p:animEffect transition="in" filter="wipe(left)">
                                      <p:cBhvr>
                                        <p:cTn id="29" dur="500"/>
                                        <p:tgtEl>
                                          <p:spTgt spid="799"/>
                                        </p:tgtEl>
                                      </p:cBhvr>
                                    </p:animEffect>
                                  </p:childTnLst>
                                </p:cTn>
                              </p:par>
                            </p:childTnLst>
                          </p:cTn>
                        </p:par>
                        <p:par>
                          <p:cTn id="30" fill="hold">
                            <p:stCondLst>
                              <p:cond delay="500"/>
                            </p:stCondLst>
                            <p:childTnLst>
                              <p:par>
                                <p:cTn id="31" presetID="9" presetClass="entr" presetSubtype="0" fill="hold" nodeType="afterEffect">
                                  <p:stCondLst>
                                    <p:cond delay="1000"/>
                                  </p:stCondLst>
                                  <p:childTnLst>
                                    <p:set>
                                      <p:cBhvr>
                                        <p:cTn id="32" dur="1" fill="hold">
                                          <p:stCondLst>
                                            <p:cond delay="0"/>
                                          </p:stCondLst>
                                        </p:cTn>
                                        <p:tgtEl>
                                          <p:spTgt spid="809"/>
                                        </p:tgtEl>
                                        <p:attrNameLst>
                                          <p:attrName>style.visibility</p:attrName>
                                        </p:attrNameLst>
                                      </p:cBhvr>
                                      <p:to>
                                        <p:strVal val="visible"/>
                                      </p:to>
                                    </p:set>
                                    <p:animEffect transition="in" filter="dissolve">
                                      <p:cBhvr>
                                        <p:cTn id="33" dur="500"/>
                                        <p:tgtEl>
                                          <p:spTgt spid="809"/>
                                        </p:tgtEl>
                                      </p:cBhvr>
                                    </p:animEffect>
                                  </p:childTnLst>
                                </p:cTn>
                              </p:par>
                              <p:par>
                                <p:cTn id="34" presetID="22" presetClass="entr" presetSubtype="8" fill="hold" nodeType="withEffect">
                                  <p:stCondLst>
                                    <p:cond delay="0"/>
                                  </p:stCondLst>
                                  <p:childTnLst>
                                    <p:set>
                                      <p:cBhvr>
                                        <p:cTn id="35" dur="1" fill="hold">
                                          <p:stCondLst>
                                            <p:cond delay="0"/>
                                          </p:stCondLst>
                                        </p:cTn>
                                        <p:tgtEl>
                                          <p:spTgt spid="814"/>
                                        </p:tgtEl>
                                        <p:attrNameLst>
                                          <p:attrName>style.visibility</p:attrName>
                                        </p:attrNameLst>
                                      </p:cBhvr>
                                      <p:to>
                                        <p:strVal val="visible"/>
                                      </p:to>
                                    </p:set>
                                    <p:animEffect transition="in" filter="wipe(left)">
                                      <p:cBhvr>
                                        <p:cTn id="36" dur="500"/>
                                        <p:tgtEl>
                                          <p:spTgt spid="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2.2 </a:t>
            </a:r>
          </a:p>
        </p:txBody>
      </p:sp>
      <p:sp>
        <p:nvSpPr>
          <p:cNvPr id="3" name="Content Placeholder 2"/>
          <p:cNvSpPr>
            <a:spLocks noGrp="1"/>
          </p:cNvSpPr>
          <p:nvPr>
            <p:ph idx="1"/>
          </p:nvPr>
        </p:nvSpPr>
        <p:spPr/>
        <p:txBody>
          <a:bodyPr>
            <a:normAutofit/>
          </a:bodyPr>
          <a:lstStyle/>
          <a:p>
            <a:pPr algn="just">
              <a:spcAft>
                <a:spcPts val="600"/>
              </a:spcAft>
            </a:pPr>
            <a:r>
              <a:rPr lang="en-US" dirty="0"/>
              <a:t>Use same functionality as rdt2.1, </a:t>
            </a:r>
            <a:r>
              <a:rPr lang="en-US" dirty="0">
                <a:solidFill>
                  <a:srgbClr val="FF0000"/>
                </a:solidFill>
              </a:rPr>
              <a:t>using ACKs only</a:t>
            </a:r>
          </a:p>
          <a:p>
            <a:pPr algn="just">
              <a:spcAft>
                <a:spcPts val="600"/>
              </a:spcAft>
            </a:pPr>
            <a:r>
              <a:rPr lang="en-US" dirty="0"/>
              <a:t>Instead of NAK, receiver sends ACK for </a:t>
            </a:r>
            <a:r>
              <a:rPr lang="en-US" dirty="0">
                <a:solidFill>
                  <a:srgbClr val="FF0000"/>
                </a:solidFill>
              </a:rPr>
              <a:t>last packet received OK</a:t>
            </a:r>
          </a:p>
          <a:p>
            <a:pPr algn="just">
              <a:spcAft>
                <a:spcPts val="600"/>
              </a:spcAft>
            </a:pPr>
            <a:r>
              <a:rPr lang="en-US" dirty="0"/>
              <a:t>Receiver must explicitly include sequence # of packet being </a:t>
            </a:r>
            <a:r>
              <a:rPr lang="en-US" dirty="0" err="1"/>
              <a:t>ACKed</a:t>
            </a:r>
            <a:r>
              <a:rPr lang="en-US" dirty="0"/>
              <a:t> </a:t>
            </a:r>
          </a:p>
          <a:p>
            <a:pPr algn="just">
              <a:spcAft>
                <a:spcPts val="600"/>
              </a:spcAft>
            </a:pPr>
            <a:r>
              <a:rPr lang="en-US" dirty="0"/>
              <a:t>Duplicate ACK at sender results in same action as NAK: retransmit current packet.</a:t>
            </a:r>
          </a:p>
          <a:p>
            <a:pPr algn="just"/>
            <a:endParaRPr lang="en-US" dirty="0"/>
          </a:p>
        </p:txBody>
      </p:sp>
    </p:spTree>
    <p:extLst>
      <p:ext uri="{BB962C8B-B14F-4D97-AF65-F5344CB8AC3E}">
        <p14:creationId xmlns:p14="http://schemas.microsoft.com/office/powerpoint/2010/main" val="186840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2.2 – Sender and Receiver</a:t>
            </a:r>
          </a:p>
        </p:txBody>
      </p:sp>
      <p:sp>
        <p:nvSpPr>
          <p:cNvPr id="3" name="Content Placeholder 2"/>
          <p:cNvSpPr>
            <a:spLocks noGrp="1"/>
          </p:cNvSpPr>
          <p:nvPr>
            <p:ph idx="1"/>
          </p:nvPr>
        </p:nvSpPr>
        <p:spPr>
          <a:xfrm>
            <a:off x="190500" y="727075"/>
            <a:ext cx="8763000" cy="5334000"/>
          </a:xfrm>
        </p:spPr>
        <p:txBody>
          <a:bodyPr/>
          <a:lstStyle/>
          <a:p>
            <a:endParaRPr lang="en-US" dirty="0"/>
          </a:p>
        </p:txBody>
      </p:sp>
      <p:grpSp>
        <p:nvGrpSpPr>
          <p:cNvPr id="45" name="Group 44"/>
          <p:cNvGrpSpPr>
            <a:grpSpLocks/>
          </p:cNvGrpSpPr>
          <p:nvPr/>
        </p:nvGrpSpPr>
        <p:grpSpPr bwMode="auto">
          <a:xfrm>
            <a:off x="2711450" y="974725"/>
            <a:ext cx="6508750" cy="2841625"/>
            <a:chOff x="1529" y="780"/>
            <a:chExt cx="4100" cy="1790"/>
          </a:xfrm>
        </p:grpSpPr>
        <p:grpSp>
          <p:nvGrpSpPr>
            <p:cNvPr id="46" name="Group 45"/>
            <p:cNvGrpSpPr>
              <a:grpSpLocks/>
            </p:cNvGrpSpPr>
            <p:nvPr/>
          </p:nvGrpSpPr>
          <p:grpSpPr bwMode="auto">
            <a:xfrm>
              <a:off x="1651" y="1399"/>
              <a:ext cx="669" cy="528"/>
              <a:chOff x="1441" y="2062"/>
              <a:chExt cx="669" cy="528"/>
            </a:xfrm>
          </p:grpSpPr>
          <p:sp>
            <p:nvSpPr>
              <p:cNvPr id="63" name="Oval 5"/>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64" name="Text Box 6"/>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 call 0 from above</a:t>
                </a:r>
                <a:endParaRPr lang="en-US" altLang="en-US" sz="1400">
                  <a:solidFill>
                    <a:srgbClr val="000000"/>
                  </a:solidFill>
                  <a:latin typeface="Times New Roman" charset="0"/>
                </a:endParaRPr>
              </a:p>
            </p:txBody>
          </p:sp>
        </p:grpSp>
        <p:sp>
          <p:nvSpPr>
            <p:cNvPr id="47" name="Text Box 7"/>
            <p:cNvSpPr txBox="1">
              <a:spLocks noChangeArrowheads="1"/>
            </p:cNvSpPr>
            <p:nvPr/>
          </p:nvSpPr>
          <p:spPr bwMode="auto">
            <a:xfrm>
              <a:off x="1863" y="957"/>
              <a:ext cx="234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dirty="0" err="1">
                  <a:solidFill>
                    <a:srgbClr val="000000"/>
                  </a:solidFill>
                  <a:latin typeface="Arial" charset="0"/>
                </a:rPr>
                <a:t>sndpkt</a:t>
              </a:r>
              <a:r>
                <a:rPr lang="en-US" altLang="en-US" sz="1600" dirty="0">
                  <a:solidFill>
                    <a:srgbClr val="000000"/>
                  </a:solidFill>
                  <a:latin typeface="Arial" charset="0"/>
                </a:rPr>
                <a:t> = </a:t>
              </a:r>
              <a:r>
                <a:rPr lang="en-US" altLang="en-US" sz="1600" dirty="0" err="1">
                  <a:solidFill>
                    <a:srgbClr val="000000"/>
                  </a:solidFill>
                  <a:latin typeface="Arial" charset="0"/>
                </a:rPr>
                <a:t>make_pkt</a:t>
              </a:r>
              <a:r>
                <a:rPr lang="en-US" altLang="en-US" sz="1600" dirty="0">
                  <a:solidFill>
                    <a:srgbClr val="000000"/>
                  </a:solidFill>
                  <a:latin typeface="Arial" charset="0"/>
                </a:rPr>
                <a:t>(0, data, checksum)</a:t>
              </a:r>
            </a:p>
            <a:p>
              <a:pPr eaLnBrk="0" fontAlgn="base" hangingPunct="0">
                <a:lnSpc>
                  <a:spcPct val="100000"/>
                </a:lnSpc>
                <a:spcBef>
                  <a:spcPct val="0"/>
                </a:spcBef>
                <a:spcAft>
                  <a:spcPct val="0"/>
                </a:spcAft>
                <a:buClrTx/>
                <a:buSzTx/>
                <a:buFontTx/>
                <a:buNone/>
              </a:pPr>
              <a:r>
                <a:rPr lang="en-US" altLang="en-US" sz="1600" dirty="0" err="1">
                  <a:solidFill>
                    <a:srgbClr val="000000"/>
                  </a:solidFill>
                  <a:latin typeface="Arial" charset="0"/>
                </a:rPr>
                <a:t>udt_send</a:t>
              </a:r>
              <a:r>
                <a:rPr lang="en-US" altLang="en-US" sz="1600" dirty="0">
                  <a:solidFill>
                    <a:srgbClr val="000000"/>
                  </a:solidFill>
                  <a:latin typeface="Arial" charset="0"/>
                </a:rPr>
                <a:t>(</a:t>
              </a:r>
              <a:r>
                <a:rPr lang="en-US" altLang="en-US" sz="1600" dirty="0" err="1">
                  <a:solidFill>
                    <a:srgbClr val="000000"/>
                  </a:solidFill>
                  <a:latin typeface="Arial" charset="0"/>
                </a:rPr>
                <a:t>sndpkt</a:t>
              </a:r>
              <a:r>
                <a:rPr lang="en-US" altLang="en-US" sz="1600" dirty="0">
                  <a:solidFill>
                    <a:srgbClr val="000000"/>
                  </a:solidFill>
                  <a:latin typeface="Arial" charset="0"/>
                </a:rPr>
                <a:t>)</a:t>
              </a:r>
              <a:endParaRPr lang="en-US" altLang="en-US" sz="1600" dirty="0">
                <a:solidFill>
                  <a:srgbClr val="000000"/>
                </a:solidFill>
                <a:latin typeface="Times New Roman" charset="0"/>
              </a:endParaRPr>
            </a:p>
          </p:txBody>
        </p:sp>
        <p:sp>
          <p:nvSpPr>
            <p:cNvPr id="48" name="Text Box 8"/>
            <p:cNvSpPr txBox="1">
              <a:spLocks noChangeArrowheads="1"/>
            </p:cNvSpPr>
            <p:nvPr/>
          </p:nvSpPr>
          <p:spPr bwMode="auto">
            <a:xfrm>
              <a:off x="1871" y="780"/>
              <a:ext cx="1086"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rdt_send(data)</a:t>
              </a:r>
              <a:endParaRPr lang="en-US" altLang="en-US" sz="1600">
                <a:solidFill>
                  <a:srgbClr val="000000"/>
                </a:solidFill>
                <a:latin typeface="Times New Roman" charset="0"/>
              </a:endParaRPr>
            </a:p>
          </p:txBody>
        </p:sp>
        <p:sp>
          <p:nvSpPr>
            <p:cNvPr id="49" name="Line 9"/>
            <p:cNvSpPr>
              <a:spLocks noChangeShapeType="1"/>
            </p:cNvSpPr>
            <p:nvPr/>
          </p:nvSpPr>
          <p:spPr bwMode="auto">
            <a:xfrm>
              <a:off x="1910" y="992"/>
              <a:ext cx="22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0" name="Line 10"/>
            <p:cNvSpPr>
              <a:spLocks noChangeShapeType="1"/>
            </p:cNvSpPr>
            <p:nvPr/>
          </p:nvSpPr>
          <p:spPr bwMode="auto">
            <a:xfrm>
              <a:off x="1529" y="1313"/>
              <a:ext cx="264" cy="145"/>
            </a:xfrm>
            <a:prstGeom prst="line">
              <a:avLst/>
            </a:prstGeom>
            <a:noFill/>
            <a:ln w="19050">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1" name="Freeform 11"/>
            <p:cNvSpPr>
              <a:spLocks/>
            </p:cNvSpPr>
            <p:nvPr/>
          </p:nvSpPr>
          <p:spPr bwMode="auto">
            <a:xfrm flipV="1">
              <a:off x="2096" y="1272"/>
              <a:ext cx="1195" cy="130"/>
            </a:xfrm>
            <a:custGeom>
              <a:avLst/>
              <a:gdLst>
                <a:gd name="T0" fmla="*/ 0 w 2835"/>
                <a:gd name="T1" fmla="*/ 0 h 525"/>
                <a:gd name="T2" fmla="*/ 3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2" name="Freeform 12"/>
            <p:cNvSpPr>
              <a:spLocks/>
            </p:cNvSpPr>
            <p:nvPr/>
          </p:nvSpPr>
          <p:spPr bwMode="auto">
            <a:xfrm rot="-1357180">
              <a:off x="3655" y="1225"/>
              <a:ext cx="285" cy="542"/>
            </a:xfrm>
            <a:custGeom>
              <a:avLst/>
              <a:gdLst>
                <a:gd name="T0" fmla="*/ 0 w 735"/>
                <a:gd name="T1" fmla="*/ 1 h 1080"/>
                <a:gd name="T2" fmla="*/ 0 w 735"/>
                <a:gd name="T3" fmla="*/ 4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3" name="Text Box 13"/>
            <p:cNvSpPr txBox="1">
              <a:spLocks noChangeArrowheads="1"/>
            </p:cNvSpPr>
            <p:nvPr/>
          </p:nvSpPr>
          <p:spPr bwMode="auto">
            <a:xfrm>
              <a:off x="3978" y="1670"/>
              <a:ext cx="133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b="1">
                  <a:solidFill>
                    <a:srgbClr val="FF0000"/>
                  </a:solidFill>
                  <a:latin typeface="Arial" charset="0"/>
                </a:rPr>
                <a:t>udt_send(sndpkt)</a:t>
              </a:r>
              <a:endParaRPr lang="en-US" altLang="en-US" sz="1600" b="1">
                <a:solidFill>
                  <a:srgbClr val="FF0000"/>
                </a:solidFill>
                <a:latin typeface="Times New Roman" charset="0"/>
              </a:endParaRPr>
            </a:p>
          </p:txBody>
        </p:sp>
        <p:sp>
          <p:nvSpPr>
            <p:cNvPr id="54" name="Text Box 14"/>
            <p:cNvSpPr txBox="1">
              <a:spLocks noChangeArrowheads="1"/>
            </p:cNvSpPr>
            <p:nvPr/>
          </p:nvSpPr>
          <p:spPr bwMode="auto">
            <a:xfrm>
              <a:off x="3917" y="1174"/>
              <a:ext cx="171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corrupt(rcvpkt)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a:t>
              </a:r>
              <a:r>
                <a:rPr lang="en-US" altLang="en-US" sz="1600" b="1">
                  <a:solidFill>
                    <a:srgbClr val="FF0000"/>
                  </a:solidFill>
                  <a:latin typeface="Arial" charset="0"/>
                </a:rPr>
                <a:t>isACK(rcvpkt,1)</a:t>
              </a:r>
              <a:r>
                <a:rPr lang="en-US" altLang="en-US" sz="1600">
                  <a:solidFill>
                    <a:srgbClr val="000000"/>
                  </a:solidFill>
                  <a:latin typeface="Arial" charset="0"/>
                </a:rPr>
                <a:t> )</a:t>
              </a:r>
              <a:endParaRPr lang="en-US" altLang="en-US" sz="1600">
                <a:solidFill>
                  <a:srgbClr val="000000"/>
                </a:solidFill>
                <a:latin typeface="Times New Roman" charset="0"/>
              </a:endParaRPr>
            </a:p>
          </p:txBody>
        </p:sp>
        <p:sp>
          <p:nvSpPr>
            <p:cNvPr id="55" name="Line 15"/>
            <p:cNvSpPr>
              <a:spLocks noChangeShapeType="1"/>
            </p:cNvSpPr>
            <p:nvPr/>
          </p:nvSpPr>
          <p:spPr bwMode="auto">
            <a:xfrm flipV="1">
              <a:off x="4043" y="1666"/>
              <a:ext cx="895"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6" name="Freeform 16"/>
            <p:cNvSpPr>
              <a:spLocks/>
            </p:cNvSpPr>
            <p:nvPr/>
          </p:nvSpPr>
          <p:spPr bwMode="auto">
            <a:xfrm>
              <a:off x="3747" y="1792"/>
              <a:ext cx="128" cy="774"/>
            </a:xfrm>
            <a:custGeom>
              <a:avLst/>
              <a:gdLst>
                <a:gd name="T0" fmla="*/ 67 w 128"/>
                <a:gd name="T1" fmla="*/ 774 h 774"/>
                <a:gd name="T2" fmla="*/ 0 w 128"/>
                <a:gd name="T3" fmla="*/ 0 h 774"/>
                <a:gd name="T4" fmla="*/ 0 60000 65536"/>
                <a:gd name="T5" fmla="*/ 0 60000 65536"/>
              </a:gdLst>
              <a:ahLst/>
              <a:cxnLst>
                <a:cxn ang="T4">
                  <a:pos x="T0" y="T1"/>
                </a:cxn>
                <a:cxn ang="T5">
                  <a:pos x="T2" y="T3"/>
                </a:cxn>
              </a:cxnLst>
              <a:rect l="0" t="0" r="r" b="b"/>
              <a:pathLst>
                <a:path w="128" h="774">
                  <a:moveTo>
                    <a:pt x="67" y="774"/>
                  </a:moveTo>
                  <a:cubicBezTo>
                    <a:pt x="128" y="425"/>
                    <a:pt x="81" y="0"/>
                    <a:pt x="0"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7" name="Text Box 17"/>
            <p:cNvSpPr txBox="1">
              <a:spLocks noChangeArrowheads="1"/>
            </p:cNvSpPr>
            <p:nvPr/>
          </p:nvSpPr>
          <p:spPr bwMode="auto">
            <a:xfrm>
              <a:off x="3838" y="2051"/>
              <a:ext cx="152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dirty="0" err="1">
                  <a:solidFill>
                    <a:srgbClr val="000000"/>
                  </a:solidFill>
                  <a:latin typeface="Arial" charset="0"/>
                </a:rPr>
                <a:t>rdt_rcv</a:t>
              </a:r>
              <a:r>
                <a:rPr lang="en-US" altLang="en-US" sz="1600" dirty="0">
                  <a:solidFill>
                    <a:srgbClr val="000000"/>
                  </a:solidFill>
                  <a:latin typeface="Arial" charset="0"/>
                </a:rPr>
                <a:t>(</a:t>
              </a:r>
              <a:r>
                <a:rPr lang="en-US" altLang="en-US" sz="1600" dirty="0" err="1">
                  <a:solidFill>
                    <a:srgbClr val="000000"/>
                  </a:solidFill>
                  <a:latin typeface="Arial" charset="0"/>
                </a:rPr>
                <a:t>rcvpkt</a:t>
              </a:r>
              <a:r>
                <a:rPr lang="en-US" altLang="en-US" sz="1600" dirty="0">
                  <a:solidFill>
                    <a:srgbClr val="000000"/>
                  </a:solidFill>
                  <a:latin typeface="Arial" charset="0"/>
                </a:rPr>
                <a:t>)   </a:t>
              </a:r>
            </a:p>
            <a:p>
              <a:pPr eaLnBrk="0" fontAlgn="base" hangingPunct="0">
                <a:lnSpc>
                  <a:spcPct val="100000"/>
                </a:lnSpc>
                <a:spcBef>
                  <a:spcPct val="0"/>
                </a:spcBef>
                <a:spcAft>
                  <a:spcPct val="0"/>
                </a:spcAft>
                <a:buClrTx/>
                <a:buSzTx/>
                <a:buFontTx/>
                <a:buNone/>
              </a:pPr>
              <a:r>
                <a:rPr lang="en-US" altLang="en-US" sz="1600" dirty="0">
                  <a:solidFill>
                    <a:srgbClr val="000000"/>
                  </a:solidFill>
                  <a:latin typeface="Arial" charset="0"/>
                </a:rPr>
                <a:t>&amp;&amp; </a:t>
              </a:r>
              <a:r>
                <a:rPr lang="en-US" altLang="en-US" sz="1600" dirty="0" err="1">
                  <a:solidFill>
                    <a:srgbClr val="000000"/>
                  </a:solidFill>
                  <a:latin typeface="Arial" charset="0"/>
                </a:rPr>
                <a:t>notcorrupt</a:t>
              </a:r>
              <a:r>
                <a:rPr lang="en-US" altLang="en-US" sz="1600" dirty="0">
                  <a:solidFill>
                    <a:srgbClr val="000000"/>
                  </a:solidFill>
                  <a:latin typeface="Arial" charset="0"/>
                </a:rPr>
                <a:t>(</a:t>
              </a:r>
              <a:r>
                <a:rPr lang="en-US" altLang="en-US" sz="1600" dirty="0" err="1">
                  <a:solidFill>
                    <a:srgbClr val="000000"/>
                  </a:solidFill>
                  <a:latin typeface="Arial" charset="0"/>
                </a:rPr>
                <a:t>rcvpkt</a:t>
              </a:r>
              <a:r>
                <a:rPr lang="en-US" altLang="en-US" sz="1600" dirty="0">
                  <a:solidFill>
                    <a:srgbClr val="000000"/>
                  </a:solidFill>
                  <a:latin typeface="Arial" charset="0"/>
                </a:rPr>
                <a:t>) </a:t>
              </a:r>
            </a:p>
            <a:p>
              <a:pPr eaLnBrk="0" fontAlgn="base" hangingPunct="0">
                <a:lnSpc>
                  <a:spcPct val="100000"/>
                </a:lnSpc>
                <a:spcBef>
                  <a:spcPct val="0"/>
                </a:spcBef>
                <a:spcAft>
                  <a:spcPct val="0"/>
                </a:spcAft>
                <a:buClrTx/>
                <a:buSzTx/>
                <a:buFontTx/>
                <a:buNone/>
              </a:pPr>
              <a:r>
                <a:rPr lang="en-US" altLang="en-US" sz="1600" dirty="0">
                  <a:solidFill>
                    <a:srgbClr val="000000"/>
                  </a:solidFill>
                  <a:latin typeface="Arial" charset="0"/>
                </a:rPr>
                <a:t>&amp;&amp; </a:t>
              </a:r>
              <a:r>
                <a:rPr lang="en-US" altLang="en-US" sz="1600" b="1" dirty="0" err="1">
                  <a:solidFill>
                    <a:srgbClr val="FF0000"/>
                  </a:solidFill>
                  <a:latin typeface="Arial" charset="0"/>
                </a:rPr>
                <a:t>isACK</a:t>
              </a:r>
              <a:r>
                <a:rPr lang="en-US" altLang="en-US" sz="1600" b="1" dirty="0">
                  <a:solidFill>
                    <a:srgbClr val="FF0000"/>
                  </a:solidFill>
                  <a:latin typeface="Arial" charset="0"/>
                </a:rPr>
                <a:t>(rcvpkt,0)</a:t>
              </a:r>
              <a:r>
                <a:rPr lang="en-US" altLang="en-US" sz="1000" dirty="0">
                  <a:solidFill>
                    <a:srgbClr val="000000"/>
                  </a:solidFill>
                  <a:latin typeface="Arial" charset="0"/>
                </a:rPr>
                <a:t> </a:t>
              </a:r>
              <a:endParaRPr lang="en-US" altLang="en-US" sz="2400" dirty="0">
                <a:solidFill>
                  <a:srgbClr val="000000"/>
                </a:solidFill>
                <a:latin typeface="Times New Roman" charset="0"/>
              </a:endParaRPr>
            </a:p>
          </p:txBody>
        </p:sp>
        <p:sp>
          <p:nvSpPr>
            <p:cNvPr id="58" name="Line 18"/>
            <p:cNvSpPr>
              <a:spLocks noChangeShapeType="1"/>
            </p:cNvSpPr>
            <p:nvPr/>
          </p:nvSpPr>
          <p:spPr bwMode="auto">
            <a:xfrm>
              <a:off x="3894" y="2570"/>
              <a:ext cx="117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59" name="Group 19"/>
            <p:cNvGrpSpPr>
              <a:grpSpLocks/>
            </p:cNvGrpSpPr>
            <p:nvPr/>
          </p:nvGrpSpPr>
          <p:grpSpPr bwMode="auto">
            <a:xfrm>
              <a:off x="3135" y="1365"/>
              <a:ext cx="669" cy="528"/>
              <a:chOff x="1441" y="2062"/>
              <a:chExt cx="669" cy="528"/>
            </a:xfrm>
          </p:grpSpPr>
          <p:sp>
            <p:nvSpPr>
              <p:cNvPr id="61" name="Oval 20"/>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62" name="Text Box 21"/>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 ACK</a:t>
                </a:r>
              </a:p>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0</a:t>
                </a:r>
                <a:endParaRPr lang="en-US" altLang="en-US" sz="1400">
                  <a:solidFill>
                    <a:srgbClr val="000000"/>
                  </a:solidFill>
                  <a:latin typeface="Times New Roman" charset="0"/>
                </a:endParaRPr>
              </a:p>
            </p:txBody>
          </p:sp>
        </p:grpSp>
        <p:sp>
          <p:nvSpPr>
            <p:cNvPr id="60" name="Text Box 22"/>
            <p:cNvSpPr txBox="1">
              <a:spLocks noChangeArrowheads="1"/>
            </p:cNvSpPr>
            <p:nvPr/>
          </p:nvSpPr>
          <p:spPr bwMode="auto">
            <a:xfrm>
              <a:off x="2363" y="1810"/>
              <a:ext cx="935"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2000">
                  <a:solidFill>
                    <a:srgbClr val="000099"/>
                  </a:solidFill>
                  <a:latin typeface="Tahoma" charset="0"/>
                </a:rPr>
                <a:t>sender FSM</a:t>
              </a:r>
            </a:p>
            <a:p>
              <a:pPr algn="ctr" eaLnBrk="0" fontAlgn="base" hangingPunct="0">
                <a:lnSpc>
                  <a:spcPct val="100000"/>
                </a:lnSpc>
                <a:spcBef>
                  <a:spcPct val="0"/>
                </a:spcBef>
                <a:spcAft>
                  <a:spcPct val="0"/>
                </a:spcAft>
                <a:buClrTx/>
                <a:buSzTx/>
                <a:buFontTx/>
                <a:buNone/>
              </a:pPr>
              <a:r>
                <a:rPr lang="en-US" altLang="en-US" sz="2000">
                  <a:solidFill>
                    <a:srgbClr val="000099"/>
                  </a:solidFill>
                  <a:latin typeface="Tahoma" charset="0"/>
                </a:rPr>
                <a:t>fragment</a:t>
              </a:r>
            </a:p>
          </p:txBody>
        </p:sp>
      </p:grpSp>
      <p:sp>
        <p:nvSpPr>
          <p:cNvPr id="65" name="Line 23"/>
          <p:cNvSpPr>
            <a:spLocks noChangeShapeType="1"/>
          </p:cNvSpPr>
          <p:nvPr/>
        </p:nvSpPr>
        <p:spPr bwMode="auto">
          <a:xfrm>
            <a:off x="574675" y="2043112"/>
            <a:ext cx="7883525" cy="2757488"/>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66" name="Group 65"/>
          <p:cNvGrpSpPr>
            <a:grpSpLocks/>
          </p:cNvGrpSpPr>
          <p:nvPr/>
        </p:nvGrpSpPr>
        <p:grpSpPr bwMode="auto">
          <a:xfrm>
            <a:off x="284162" y="3560763"/>
            <a:ext cx="7234238" cy="2535237"/>
            <a:chOff x="0" y="2409"/>
            <a:chExt cx="4557" cy="1597"/>
          </a:xfrm>
        </p:grpSpPr>
        <p:sp>
          <p:nvSpPr>
            <p:cNvPr id="67" name="Text Box 25"/>
            <p:cNvSpPr txBox="1">
              <a:spLocks noChangeArrowheads="1"/>
            </p:cNvSpPr>
            <p:nvPr/>
          </p:nvSpPr>
          <p:spPr bwMode="auto">
            <a:xfrm>
              <a:off x="1849" y="3217"/>
              <a:ext cx="248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notcorrupt(rcvpkt)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&amp;&amp; has_seq1(rcvpkt) </a:t>
              </a:r>
              <a:endParaRPr lang="en-US" altLang="en-US" sz="1600">
                <a:solidFill>
                  <a:srgbClr val="000000"/>
                </a:solidFill>
                <a:latin typeface="Times New Roman" charset="0"/>
              </a:endParaRPr>
            </a:p>
          </p:txBody>
        </p:sp>
        <p:sp>
          <p:nvSpPr>
            <p:cNvPr id="68" name="Text Box 26"/>
            <p:cNvSpPr txBox="1">
              <a:spLocks noChangeArrowheads="1"/>
            </p:cNvSpPr>
            <p:nvPr/>
          </p:nvSpPr>
          <p:spPr bwMode="auto">
            <a:xfrm>
              <a:off x="1829" y="3568"/>
              <a:ext cx="26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dirty="0">
                  <a:solidFill>
                    <a:srgbClr val="000000"/>
                  </a:solidFill>
                  <a:latin typeface="Arial" charset="0"/>
                </a:rPr>
                <a:t>extract(</a:t>
              </a:r>
              <a:r>
                <a:rPr lang="en-US" altLang="en-US" sz="1600" dirty="0" err="1">
                  <a:solidFill>
                    <a:srgbClr val="000000"/>
                  </a:solidFill>
                  <a:latin typeface="Arial" charset="0"/>
                </a:rPr>
                <a:t>rcvpkt,data</a:t>
              </a:r>
              <a:r>
                <a:rPr lang="en-US" altLang="en-US" sz="1600" dirty="0">
                  <a:solidFill>
                    <a:srgbClr val="000000"/>
                  </a:solidFill>
                  <a:latin typeface="Arial" charset="0"/>
                </a:rPr>
                <a:t>)</a:t>
              </a:r>
            </a:p>
            <a:p>
              <a:pPr eaLnBrk="0" fontAlgn="base" hangingPunct="0">
                <a:lnSpc>
                  <a:spcPct val="100000"/>
                </a:lnSpc>
                <a:spcBef>
                  <a:spcPct val="0"/>
                </a:spcBef>
                <a:spcAft>
                  <a:spcPct val="0"/>
                </a:spcAft>
                <a:buClrTx/>
                <a:buSzTx/>
                <a:buFontTx/>
                <a:buNone/>
              </a:pPr>
              <a:r>
                <a:rPr lang="en-US" altLang="en-US" sz="1600" dirty="0" err="1">
                  <a:solidFill>
                    <a:srgbClr val="000000"/>
                  </a:solidFill>
                  <a:latin typeface="Arial" charset="0"/>
                </a:rPr>
                <a:t>deliver_data</a:t>
              </a:r>
              <a:r>
                <a:rPr lang="en-US" altLang="en-US" sz="1600" dirty="0">
                  <a:solidFill>
                    <a:srgbClr val="000000"/>
                  </a:solidFill>
                  <a:latin typeface="Arial" charset="0"/>
                </a:rPr>
                <a:t>(data)</a:t>
              </a:r>
            </a:p>
            <a:p>
              <a:pPr eaLnBrk="0" fontAlgn="base" hangingPunct="0">
                <a:lnSpc>
                  <a:spcPct val="100000"/>
                </a:lnSpc>
                <a:spcBef>
                  <a:spcPct val="0"/>
                </a:spcBef>
                <a:spcAft>
                  <a:spcPct val="0"/>
                </a:spcAft>
                <a:buClrTx/>
                <a:buSzTx/>
                <a:buFontTx/>
                <a:buNone/>
              </a:pPr>
              <a:r>
                <a:rPr lang="en-US" altLang="en-US" sz="1600" b="1" dirty="0" err="1">
                  <a:solidFill>
                    <a:srgbClr val="FF0000"/>
                  </a:solidFill>
                  <a:latin typeface="Arial" charset="0"/>
                </a:rPr>
                <a:t>sndpkt</a:t>
              </a:r>
              <a:r>
                <a:rPr lang="en-US" altLang="en-US" sz="1600" b="1" dirty="0">
                  <a:solidFill>
                    <a:srgbClr val="FF0000"/>
                  </a:solidFill>
                  <a:latin typeface="Arial" charset="0"/>
                </a:rPr>
                <a:t> = </a:t>
              </a:r>
              <a:r>
                <a:rPr lang="en-US" altLang="en-US" sz="1600" b="1" dirty="0" err="1">
                  <a:solidFill>
                    <a:srgbClr val="FF0000"/>
                  </a:solidFill>
                  <a:latin typeface="Arial" charset="0"/>
                </a:rPr>
                <a:t>make_pkt</a:t>
              </a:r>
              <a:r>
                <a:rPr lang="en-US" altLang="en-US" sz="1600" b="1">
                  <a:solidFill>
                    <a:srgbClr val="FF0000"/>
                  </a:solidFill>
                  <a:latin typeface="Arial" charset="0"/>
                </a:rPr>
                <a:t>(ACK,1</a:t>
              </a:r>
              <a:r>
                <a:rPr lang="en-US" altLang="en-US" sz="1600" b="1" dirty="0">
                  <a:solidFill>
                    <a:srgbClr val="FF0000"/>
                  </a:solidFill>
                  <a:latin typeface="Arial" charset="0"/>
                </a:rPr>
                <a:t>, </a:t>
              </a:r>
              <a:r>
                <a:rPr lang="en-US" altLang="en-US" sz="1600" b="1" dirty="0" err="1">
                  <a:solidFill>
                    <a:srgbClr val="FF0000"/>
                  </a:solidFill>
                  <a:latin typeface="Arial" charset="0"/>
                </a:rPr>
                <a:t>chksum</a:t>
              </a:r>
              <a:r>
                <a:rPr lang="en-US" altLang="en-US" sz="1600" b="1" dirty="0">
                  <a:solidFill>
                    <a:srgbClr val="FF0000"/>
                  </a:solidFill>
                  <a:latin typeface="Arial" charset="0"/>
                </a:rPr>
                <a:t>)</a:t>
              </a:r>
            </a:p>
            <a:p>
              <a:pPr eaLnBrk="0" fontAlgn="base" hangingPunct="0">
                <a:lnSpc>
                  <a:spcPct val="100000"/>
                </a:lnSpc>
                <a:spcBef>
                  <a:spcPct val="0"/>
                </a:spcBef>
                <a:spcAft>
                  <a:spcPct val="0"/>
                </a:spcAft>
                <a:buClrTx/>
                <a:buSzTx/>
                <a:buFontTx/>
                <a:buNone/>
              </a:pPr>
              <a:r>
                <a:rPr lang="en-US" altLang="en-US" sz="1600" dirty="0" err="1">
                  <a:solidFill>
                    <a:srgbClr val="000000"/>
                  </a:solidFill>
                  <a:latin typeface="Arial" charset="0"/>
                </a:rPr>
                <a:t>udt_send</a:t>
              </a:r>
              <a:r>
                <a:rPr lang="en-US" altLang="en-US" sz="1600" dirty="0">
                  <a:solidFill>
                    <a:srgbClr val="000000"/>
                  </a:solidFill>
                  <a:latin typeface="Arial" charset="0"/>
                </a:rPr>
                <a:t>(</a:t>
              </a:r>
              <a:r>
                <a:rPr lang="en-US" altLang="en-US" sz="1600" dirty="0" err="1">
                  <a:solidFill>
                    <a:srgbClr val="000000"/>
                  </a:solidFill>
                  <a:latin typeface="Arial" charset="0"/>
                </a:rPr>
                <a:t>sndpkt</a:t>
              </a:r>
              <a:r>
                <a:rPr lang="en-US" altLang="en-US" sz="1600" dirty="0">
                  <a:solidFill>
                    <a:srgbClr val="000000"/>
                  </a:solidFill>
                  <a:latin typeface="Arial" charset="0"/>
                </a:rPr>
                <a:t>)</a:t>
              </a:r>
              <a:endParaRPr lang="en-US" altLang="en-US" sz="1600" dirty="0">
                <a:solidFill>
                  <a:srgbClr val="000000"/>
                </a:solidFill>
                <a:latin typeface="Times New Roman" charset="0"/>
              </a:endParaRPr>
            </a:p>
          </p:txBody>
        </p:sp>
        <p:grpSp>
          <p:nvGrpSpPr>
            <p:cNvPr id="69" name="Group 68"/>
            <p:cNvGrpSpPr>
              <a:grpSpLocks/>
            </p:cNvGrpSpPr>
            <p:nvPr/>
          </p:nvGrpSpPr>
          <p:grpSpPr bwMode="auto">
            <a:xfrm>
              <a:off x="0" y="2409"/>
              <a:ext cx="3510" cy="1168"/>
              <a:chOff x="0" y="2409"/>
              <a:chExt cx="3510" cy="1168"/>
            </a:xfrm>
          </p:grpSpPr>
          <p:grpSp>
            <p:nvGrpSpPr>
              <p:cNvPr id="71" name="Group 28"/>
              <p:cNvGrpSpPr>
                <a:grpSpLocks/>
              </p:cNvGrpSpPr>
              <p:nvPr/>
            </p:nvGrpSpPr>
            <p:grpSpPr bwMode="auto">
              <a:xfrm>
                <a:off x="1529" y="2687"/>
                <a:ext cx="534" cy="501"/>
                <a:chOff x="3570" y="3063"/>
                <a:chExt cx="534" cy="501"/>
              </a:xfrm>
            </p:grpSpPr>
            <p:sp>
              <p:nvSpPr>
                <p:cNvPr id="80" name="Oval 29"/>
                <p:cNvSpPr>
                  <a:spLocks noChangeArrowheads="1"/>
                </p:cNvSpPr>
                <p:nvPr/>
              </p:nvSpPr>
              <p:spPr bwMode="auto">
                <a:xfrm>
                  <a:off x="3570" y="3063"/>
                  <a:ext cx="534" cy="501"/>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81" name="Text Box 30"/>
                <p:cNvSpPr txBox="1">
                  <a:spLocks noChangeArrowheads="1"/>
                </p:cNvSpPr>
                <p:nvPr/>
              </p:nvSpPr>
              <p:spPr bwMode="auto">
                <a:xfrm>
                  <a:off x="3597" y="3085"/>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 </a:t>
                  </a:r>
                </a:p>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0 from below</a:t>
                  </a:r>
                  <a:endParaRPr lang="en-US" altLang="en-US" sz="1400">
                    <a:solidFill>
                      <a:srgbClr val="000000"/>
                    </a:solidFill>
                    <a:latin typeface="Times New Roman" charset="0"/>
                  </a:endParaRPr>
                </a:p>
              </p:txBody>
            </p:sp>
          </p:grpSp>
          <p:sp>
            <p:nvSpPr>
              <p:cNvPr id="72" name="Freeform 31"/>
              <p:cNvSpPr>
                <a:spLocks/>
              </p:cNvSpPr>
              <p:nvPr/>
            </p:nvSpPr>
            <p:spPr bwMode="auto">
              <a:xfrm>
                <a:off x="1925" y="2618"/>
                <a:ext cx="520" cy="117"/>
              </a:xfrm>
              <a:custGeom>
                <a:avLst/>
                <a:gdLst>
                  <a:gd name="T0" fmla="*/ 0 w 520"/>
                  <a:gd name="T1" fmla="*/ 117 h 117"/>
                  <a:gd name="T2" fmla="*/ 520 w 520"/>
                  <a:gd name="T3" fmla="*/ 17 h 117"/>
                  <a:gd name="T4" fmla="*/ 0 60000 65536"/>
                  <a:gd name="T5" fmla="*/ 0 60000 65536"/>
                </a:gdLst>
                <a:ahLst/>
                <a:cxnLst>
                  <a:cxn ang="T4">
                    <a:pos x="T0" y="T1"/>
                  </a:cxn>
                  <a:cxn ang="T5">
                    <a:pos x="T2" y="T3"/>
                  </a:cxn>
                </a:cxnLst>
                <a:rect l="0" t="0" r="r" b="b"/>
                <a:pathLst>
                  <a:path w="520" h="117">
                    <a:moveTo>
                      <a:pt x="0" y="117"/>
                    </a:moveTo>
                    <a:cubicBezTo>
                      <a:pt x="136" y="17"/>
                      <a:pt x="276" y="0"/>
                      <a:pt x="520" y="17"/>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3" name="Freeform 32"/>
              <p:cNvSpPr>
                <a:spLocks/>
              </p:cNvSpPr>
              <p:nvPr/>
            </p:nvSpPr>
            <p:spPr bwMode="auto">
              <a:xfrm>
                <a:off x="1996" y="3125"/>
                <a:ext cx="1514" cy="130"/>
              </a:xfrm>
              <a:custGeom>
                <a:avLst/>
                <a:gdLst>
                  <a:gd name="T0" fmla="*/ 0 w 1514"/>
                  <a:gd name="T1" fmla="*/ 0 h 130"/>
                  <a:gd name="T2" fmla="*/ 1514 w 1514"/>
                  <a:gd name="T3" fmla="*/ 17 h 130"/>
                  <a:gd name="T4" fmla="*/ 0 60000 65536"/>
                  <a:gd name="T5" fmla="*/ 0 60000 65536"/>
                </a:gdLst>
                <a:ahLst/>
                <a:cxnLst>
                  <a:cxn ang="T4">
                    <a:pos x="T0" y="T1"/>
                  </a:cxn>
                  <a:cxn ang="T5">
                    <a:pos x="T2" y="T3"/>
                  </a:cxn>
                </a:cxnLst>
                <a:rect l="0" t="0" r="r" b="b"/>
                <a:pathLst>
                  <a:path w="1514" h="130">
                    <a:moveTo>
                      <a:pt x="0" y="0"/>
                    </a:moveTo>
                    <a:cubicBezTo>
                      <a:pt x="266" y="130"/>
                      <a:pt x="1322" y="113"/>
                      <a:pt x="1514" y="17"/>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4" name="Line 33"/>
              <p:cNvSpPr>
                <a:spLocks noChangeShapeType="1"/>
              </p:cNvSpPr>
              <p:nvPr/>
            </p:nvSpPr>
            <p:spPr bwMode="auto">
              <a:xfrm>
                <a:off x="1919" y="3577"/>
                <a:ext cx="120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5" name="Freeform 34"/>
              <p:cNvSpPr>
                <a:spLocks/>
              </p:cNvSpPr>
              <p:nvPr/>
            </p:nvSpPr>
            <p:spPr bwMode="auto">
              <a:xfrm flipH="1">
                <a:off x="1237" y="2468"/>
                <a:ext cx="309" cy="856"/>
              </a:xfrm>
              <a:custGeom>
                <a:avLst/>
                <a:gdLst>
                  <a:gd name="T0" fmla="*/ 0 w 619"/>
                  <a:gd name="T1" fmla="*/ 3 h 1815"/>
                  <a:gd name="T2" fmla="*/ 0 w 619"/>
                  <a:gd name="T3" fmla="*/ 2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6" name="Line 35"/>
              <p:cNvSpPr>
                <a:spLocks noChangeShapeType="1"/>
              </p:cNvSpPr>
              <p:nvPr/>
            </p:nvSpPr>
            <p:spPr bwMode="auto">
              <a:xfrm>
                <a:off x="57" y="2936"/>
                <a:ext cx="12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7" name="Text Box 36"/>
              <p:cNvSpPr txBox="1">
                <a:spLocks noChangeArrowheads="1"/>
              </p:cNvSpPr>
              <p:nvPr/>
            </p:nvSpPr>
            <p:spPr bwMode="auto">
              <a:xfrm>
                <a:off x="6" y="2409"/>
                <a:ext cx="1487"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(corrupt(rcvpkt)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a:t>
                </a:r>
                <a:r>
                  <a:rPr lang="en-US" altLang="en-US" sz="1600" b="1">
                    <a:solidFill>
                      <a:srgbClr val="FF0000"/>
                    </a:solidFill>
                    <a:latin typeface="Arial" charset="0"/>
                  </a:rPr>
                  <a:t>has_seq1(rcvpkt))</a:t>
                </a:r>
                <a:endParaRPr lang="en-US" altLang="en-US" sz="1600" b="1">
                  <a:solidFill>
                    <a:srgbClr val="FF0000"/>
                  </a:solidFill>
                  <a:latin typeface="Times New Roman" charset="0"/>
                </a:endParaRPr>
              </a:p>
            </p:txBody>
          </p:sp>
          <p:sp>
            <p:nvSpPr>
              <p:cNvPr id="78" name="Text Box 37"/>
              <p:cNvSpPr txBox="1">
                <a:spLocks noChangeArrowheads="1"/>
              </p:cNvSpPr>
              <p:nvPr/>
            </p:nvSpPr>
            <p:spPr bwMode="auto">
              <a:xfrm>
                <a:off x="0" y="2954"/>
                <a:ext cx="128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b="1">
                    <a:solidFill>
                      <a:srgbClr val="FF0000"/>
                    </a:solidFill>
                    <a:latin typeface="Arial" charset="0"/>
                  </a:rPr>
                  <a:t>udt_send(sndpkt)</a:t>
                </a:r>
                <a:endParaRPr lang="en-US" altLang="en-US" sz="1600" b="1">
                  <a:solidFill>
                    <a:srgbClr val="FF0000"/>
                  </a:solidFill>
                  <a:latin typeface="Times New Roman" charset="0"/>
                </a:endParaRPr>
              </a:p>
            </p:txBody>
          </p:sp>
          <p:sp>
            <p:nvSpPr>
              <p:cNvPr id="79" name="Text Box 38"/>
              <p:cNvSpPr txBox="1">
                <a:spLocks noChangeArrowheads="1"/>
              </p:cNvSpPr>
              <p:nvPr/>
            </p:nvSpPr>
            <p:spPr bwMode="auto">
              <a:xfrm>
                <a:off x="2166" y="2709"/>
                <a:ext cx="10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2000">
                    <a:solidFill>
                      <a:srgbClr val="000099"/>
                    </a:solidFill>
                    <a:latin typeface="Tahoma" charset="0"/>
                  </a:rPr>
                  <a:t>receiver FSM</a:t>
                </a:r>
              </a:p>
              <a:p>
                <a:pPr algn="ctr" eaLnBrk="0" fontAlgn="base" hangingPunct="0">
                  <a:lnSpc>
                    <a:spcPct val="100000"/>
                  </a:lnSpc>
                  <a:spcBef>
                    <a:spcPct val="0"/>
                  </a:spcBef>
                  <a:spcAft>
                    <a:spcPct val="0"/>
                  </a:spcAft>
                  <a:buClrTx/>
                  <a:buSzTx/>
                  <a:buFontTx/>
                  <a:buNone/>
                </a:pPr>
                <a:r>
                  <a:rPr lang="en-US" altLang="en-US" sz="2000">
                    <a:solidFill>
                      <a:srgbClr val="000099"/>
                    </a:solidFill>
                    <a:latin typeface="Tahoma" charset="0"/>
                  </a:rPr>
                  <a:t>fragment</a:t>
                </a:r>
              </a:p>
            </p:txBody>
          </p:sp>
        </p:grpSp>
        <p:sp>
          <p:nvSpPr>
            <p:cNvPr id="70" name="Text Box 39"/>
            <p:cNvSpPr txBox="1">
              <a:spLocks noChangeArrowheads="1"/>
            </p:cNvSpPr>
            <p:nvPr/>
          </p:nvSpPr>
          <p:spPr bwMode="auto">
            <a:xfrm>
              <a:off x="4318" y="2585"/>
              <a:ext cx="23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Symbol" charset="2"/>
                </a:rPr>
                <a:t>L</a:t>
              </a:r>
            </a:p>
          </p:txBody>
        </p:sp>
      </p:grpSp>
    </p:spTree>
    <p:extLst>
      <p:ext uri="{BB962C8B-B14F-4D97-AF65-F5344CB8AC3E}">
        <p14:creationId xmlns:p14="http://schemas.microsoft.com/office/powerpoint/2010/main" val="16289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left)">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3.0: channel with error and loss</a:t>
            </a:r>
          </a:p>
        </p:txBody>
      </p:sp>
      <p:sp>
        <p:nvSpPr>
          <p:cNvPr id="3" name="Content Placeholder 2"/>
          <p:cNvSpPr>
            <a:spLocks noGrp="1"/>
          </p:cNvSpPr>
          <p:nvPr>
            <p:ph idx="1"/>
          </p:nvPr>
        </p:nvSpPr>
        <p:spPr/>
        <p:txBody>
          <a:bodyPr>
            <a:normAutofit fontScale="92500"/>
          </a:bodyPr>
          <a:lstStyle/>
          <a:p>
            <a:pPr algn="just">
              <a:spcAft>
                <a:spcPts val="1200"/>
              </a:spcAft>
            </a:pPr>
            <a:r>
              <a:rPr lang="en-US" altLang="en-US" sz="2800" dirty="0">
                <a:latin typeface="+mn-lt"/>
                <a:ea typeface="ＭＳ Ｐゴシック" charset="-128"/>
              </a:rPr>
              <a:t>Underlying channel can also lose packets (data, ACKs).</a:t>
            </a:r>
          </a:p>
          <a:p>
            <a:pPr lvl="1" algn="just">
              <a:lnSpc>
                <a:spcPct val="90000"/>
              </a:lnSpc>
              <a:spcAft>
                <a:spcPts val="1200"/>
              </a:spcAft>
            </a:pPr>
            <a:r>
              <a:rPr lang="en-US" altLang="en-US" sz="2400" dirty="0">
                <a:latin typeface="+mn-lt"/>
                <a:ea typeface="ＭＳ Ｐゴシック" charset="-128"/>
              </a:rPr>
              <a:t>Even checksum, sequence #, ACKs, retransmissions will not enough help.</a:t>
            </a:r>
          </a:p>
          <a:p>
            <a:pPr algn="just">
              <a:lnSpc>
                <a:spcPct val="90000"/>
              </a:lnSpc>
              <a:spcAft>
                <a:spcPts val="1200"/>
              </a:spcAft>
            </a:pPr>
            <a:r>
              <a:rPr lang="en-US" sz="2800" dirty="0">
                <a:latin typeface="+mn-lt"/>
              </a:rPr>
              <a:t>Sender waits “</a:t>
            </a:r>
            <a:r>
              <a:rPr lang="en-US" sz="2800" dirty="0">
                <a:solidFill>
                  <a:srgbClr val="FF0000"/>
                </a:solidFill>
                <a:latin typeface="+mn-lt"/>
              </a:rPr>
              <a:t>reasonable</a:t>
            </a:r>
            <a:r>
              <a:rPr lang="en-US" sz="2800" dirty="0">
                <a:latin typeface="+mn-lt"/>
              </a:rPr>
              <a:t>” amount of time for ACK.</a:t>
            </a:r>
          </a:p>
          <a:p>
            <a:pPr algn="just">
              <a:lnSpc>
                <a:spcPct val="90000"/>
              </a:lnSpc>
              <a:spcAft>
                <a:spcPts val="1200"/>
              </a:spcAft>
            </a:pPr>
            <a:r>
              <a:rPr lang="en-US" sz="2800" dirty="0">
                <a:latin typeface="+mn-lt"/>
              </a:rPr>
              <a:t>It retransmits if no ACK received in this time.</a:t>
            </a:r>
          </a:p>
          <a:p>
            <a:pPr algn="just">
              <a:lnSpc>
                <a:spcPct val="90000"/>
              </a:lnSpc>
              <a:spcAft>
                <a:spcPts val="1200"/>
              </a:spcAft>
            </a:pPr>
            <a:r>
              <a:rPr lang="en-US" sz="2800" dirty="0">
                <a:latin typeface="+mn-lt"/>
              </a:rPr>
              <a:t>If packet(or ACK) just delayed (not lost):</a:t>
            </a:r>
          </a:p>
          <a:p>
            <a:pPr lvl="1" algn="just">
              <a:lnSpc>
                <a:spcPct val="90000"/>
              </a:lnSpc>
              <a:spcAft>
                <a:spcPts val="1200"/>
              </a:spcAft>
            </a:pPr>
            <a:r>
              <a:rPr lang="en-US" sz="2400" dirty="0">
                <a:latin typeface="+mn-lt"/>
              </a:rPr>
              <a:t>Retransmission will be duplicate, but sequence #’s already handled it.</a:t>
            </a:r>
          </a:p>
          <a:p>
            <a:pPr algn="just">
              <a:lnSpc>
                <a:spcPct val="90000"/>
              </a:lnSpc>
              <a:spcAft>
                <a:spcPts val="1200"/>
              </a:spcAft>
            </a:pPr>
            <a:r>
              <a:rPr lang="en-US" sz="2800" dirty="0">
                <a:latin typeface="+mn-lt"/>
              </a:rPr>
              <a:t>Receiver must specify sequence # of packet being </a:t>
            </a:r>
            <a:r>
              <a:rPr lang="en-US" sz="2800" dirty="0" err="1">
                <a:latin typeface="+mn-lt"/>
              </a:rPr>
              <a:t>ACKed</a:t>
            </a:r>
            <a:r>
              <a:rPr lang="en-US" sz="2800" dirty="0">
                <a:latin typeface="+mn-lt"/>
              </a:rPr>
              <a:t>.</a:t>
            </a:r>
          </a:p>
          <a:p>
            <a:pPr algn="just">
              <a:lnSpc>
                <a:spcPct val="90000"/>
              </a:lnSpc>
              <a:spcAft>
                <a:spcPts val="1200"/>
              </a:spcAft>
            </a:pPr>
            <a:r>
              <a:rPr lang="en-US" sz="2800" dirty="0">
                <a:latin typeface="+mn-lt"/>
              </a:rPr>
              <a:t>It requires countdown timer.</a:t>
            </a:r>
          </a:p>
        </p:txBody>
      </p:sp>
    </p:spTree>
    <p:extLst>
      <p:ext uri="{BB962C8B-B14F-4D97-AF65-F5344CB8AC3E}">
        <p14:creationId xmlns:p14="http://schemas.microsoft.com/office/powerpoint/2010/main" val="67169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3.0: Alternating-bit protocol</a:t>
            </a:r>
          </a:p>
        </p:txBody>
      </p:sp>
      <p:sp>
        <p:nvSpPr>
          <p:cNvPr id="3" name="Content Placeholder 2"/>
          <p:cNvSpPr>
            <a:spLocks noGrp="1"/>
          </p:cNvSpPr>
          <p:nvPr>
            <p:ph idx="1"/>
          </p:nvPr>
        </p:nvSpPr>
        <p:spPr/>
        <p:txBody>
          <a:bodyPr/>
          <a:lstStyle/>
          <a:p>
            <a:endParaRPr lang="en-US" dirty="0"/>
          </a:p>
        </p:txBody>
      </p:sp>
      <p:sp>
        <p:nvSpPr>
          <p:cNvPr id="156" name="Text Box 5"/>
          <p:cNvSpPr txBox="1">
            <a:spLocks noChangeArrowheads="1"/>
          </p:cNvSpPr>
          <p:nvPr/>
        </p:nvSpPr>
        <p:spPr bwMode="auto">
          <a:xfrm>
            <a:off x="371475" y="1330325"/>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dirty="0">
                <a:solidFill>
                  <a:srgbClr val="000099"/>
                </a:solidFill>
                <a:latin typeface="Tahoma" charset="0"/>
              </a:rPr>
              <a:t>sender</a:t>
            </a:r>
          </a:p>
        </p:txBody>
      </p:sp>
      <p:sp>
        <p:nvSpPr>
          <p:cNvPr id="157" name="Text Box 6"/>
          <p:cNvSpPr txBox="1">
            <a:spLocks noChangeArrowheads="1"/>
          </p:cNvSpPr>
          <p:nvPr/>
        </p:nvSpPr>
        <p:spPr bwMode="auto">
          <a:xfrm>
            <a:off x="2811463" y="1325563"/>
            <a:ext cx="1071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dirty="0">
                <a:solidFill>
                  <a:srgbClr val="008000"/>
                </a:solidFill>
                <a:latin typeface="Tahoma" charset="0"/>
              </a:rPr>
              <a:t>receiver</a:t>
            </a:r>
          </a:p>
        </p:txBody>
      </p:sp>
      <p:sp>
        <p:nvSpPr>
          <p:cNvPr id="158" name="Text Box 8"/>
          <p:cNvSpPr txBox="1">
            <a:spLocks noChangeArrowheads="1"/>
          </p:cNvSpPr>
          <p:nvPr/>
        </p:nvSpPr>
        <p:spPr bwMode="auto">
          <a:xfrm>
            <a:off x="2814638" y="2949575"/>
            <a:ext cx="1000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pkt1</a:t>
            </a:r>
          </a:p>
        </p:txBody>
      </p:sp>
      <p:sp>
        <p:nvSpPr>
          <p:cNvPr id="159" name="Text Box 10"/>
          <p:cNvSpPr txBox="1">
            <a:spLocks noChangeArrowheads="1"/>
          </p:cNvSpPr>
          <p:nvPr/>
        </p:nvSpPr>
        <p:spPr bwMode="auto">
          <a:xfrm>
            <a:off x="2820988" y="3805238"/>
            <a:ext cx="1000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sp>
        <p:nvSpPr>
          <p:cNvPr id="160" name="Text Box 11"/>
          <p:cNvSpPr txBox="1">
            <a:spLocks noChangeArrowheads="1"/>
          </p:cNvSpPr>
          <p:nvPr/>
        </p:nvSpPr>
        <p:spPr bwMode="auto">
          <a:xfrm>
            <a:off x="2817813" y="2263775"/>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161" name="Text Box 12"/>
          <p:cNvSpPr txBox="1">
            <a:spLocks noChangeArrowheads="1"/>
          </p:cNvSpPr>
          <p:nvPr/>
        </p:nvSpPr>
        <p:spPr bwMode="auto">
          <a:xfrm>
            <a:off x="2814638" y="3175000"/>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ack1</a:t>
            </a:r>
          </a:p>
        </p:txBody>
      </p:sp>
      <p:sp>
        <p:nvSpPr>
          <p:cNvPr id="162" name="Text Box 13"/>
          <p:cNvSpPr txBox="1">
            <a:spLocks noChangeArrowheads="1"/>
          </p:cNvSpPr>
          <p:nvPr/>
        </p:nvSpPr>
        <p:spPr bwMode="auto">
          <a:xfrm>
            <a:off x="2814638" y="4000500"/>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163" name="Text Box 14"/>
          <p:cNvSpPr txBox="1">
            <a:spLocks noChangeArrowheads="1"/>
          </p:cNvSpPr>
          <p:nvPr/>
        </p:nvSpPr>
        <p:spPr bwMode="auto">
          <a:xfrm>
            <a:off x="300038" y="2513013"/>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ack0</a:t>
            </a:r>
          </a:p>
        </p:txBody>
      </p:sp>
      <p:sp>
        <p:nvSpPr>
          <p:cNvPr id="164" name="Text Box 15"/>
          <p:cNvSpPr txBox="1">
            <a:spLocks noChangeArrowheads="1"/>
          </p:cNvSpPr>
          <p:nvPr/>
        </p:nvSpPr>
        <p:spPr bwMode="auto">
          <a:xfrm>
            <a:off x="144463" y="3606800"/>
            <a:ext cx="1174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pkt0</a:t>
            </a:r>
          </a:p>
        </p:txBody>
      </p:sp>
      <p:sp>
        <p:nvSpPr>
          <p:cNvPr id="165" name="Text Box 17"/>
          <p:cNvSpPr txBox="1">
            <a:spLocks noChangeArrowheads="1"/>
          </p:cNvSpPr>
          <p:nvPr/>
        </p:nvSpPr>
        <p:spPr bwMode="auto">
          <a:xfrm>
            <a:off x="144463" y="2732088"/>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pkt1</a:t>
            </a:r>
          </a:p>
        </p:txBody>
      </p:sp>
      <p:sp>
        <p:nvSpPr>
          <p:cNvPr id="166" name="Text Box 18"/>
          <p:cNvSpPr txBox="1">
            <a:spLocks noChangeArrowheads="1"/>
          </p:cNvSpPr>
          <p:nvPr/>
        </p:nvSpPr>
        <p:spPr bwMode="auto">
          <a:xfrm>
            <a:off x="288925" y="3367088"/>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ack1</a:t>
            </a:r>
          </a:p>
        </p:txBody>
      </p:sp>
      <p:sp>
        <p:nvSpPr>
          <p:cNvPr id="167" name="Text Box 7"/>
          <p:cNvSpPr txBox="1">
            <a:spLocks noChangeArrowheads="1"/>
          </p:cNvSpPr>
          <p:nvPr/>
        </p:nvSpPr>
        <p:spPr bwMode="auto">
          <a:xfrm>
            <a:off x="133350" y="1770063"/>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dirty="0">
                <a:latin typeface="Tahoma" charset="0"/>
              </a:rPr>
              <a:t>send pkt0</a:t>
            </a:r>
          </a:p>
        </p:txBody>
      </p:sp>
      <p:sp>
        <p:nvSpPr>
          <p:cNvPr id="168" name="Text Box 9"/>
          <p:cNvSpPr txBox="1">
            <a:spLocks noChangeArrowheads="1"/>
          </p:cNvSpPr>
          <p:nvPr/>
        </p:nvSpPr>
        <p:spPr bwMode="auto">
          <a:xfrm>
            <a:off x="2809875" y="2052638"/>
            <a:ext cx="1000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grpSp>
        <p:nvGrpSpPr>
          <p:cNvPr id="169" name="Group 37"/>
          <p:cNvGrpSpPr>
            <a:grpSpLocks/>
          </p:cNvGrpSpPr>
          <p:nvPr/>
        </p:nvGrpSpPr>
        <p:grpSpPr bwMode="auto">
          <a:xfrm>
            <a:off x="1349375" y="1839913"/>
            <a:ext cx="1471613" cy="512762"/>
            <a:chOff x="850" y="1159"/>
            <a:chExt cx="927" cy="323"/>
          </a:xfrm>
        </p:grpSpPr>
        <p:sp>
          <p:nvSpPr>
            <p:cNvPr id="170" name="Line 19"/>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71" name="Text Box 28"/>
            <p:cNvSpPr txBox="1">
              <a:spLocks noChangeArrowheads="1"/>
            </p:cNvSpPr>
            <p:nvPr/>
          </p:nvSpPr>
          <p:spPr bwMode="auto">
            <a:xfrm>
              <a:off x="1100" y="1159"/>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172" name="Group 43"/>
          <p:cNvGrpSpPr>
            <a:grpSpLocks/>
          </p:cNvGrpSpPr>
          <p:nvPr/>
        </p:nvGrpSpPr>
        <p:grpSpPr bwMode="auto">
          <a:xfrm>
            <a:off x="1343025" y="3576638"/>
            <a:ext cx="1471613" cy="487362"/>
            <a:chOff x="846" y="2253"/>
            <a:chExt cx="927" cy="307"/>
          </a:xfrm>
        </p:grpSpPr>
        <p:sp>
          <p:nvSpPr>
            <p:cNvPr id="173" name="Line 24"/>
            <p:cNvSpPr>
              <a:spLocks noChangeShapeType="1"/>
            </p:cNvSpPr>
            <p:nvPr/>
          </p:nvSpPr>
          <p:spPr bwMode="auto">
            <a:xfrm>
              <a:off x="846" y="233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74" name="Text Box 29"/>
            <p:cNvSpPr txBox="1">
              <a:spLocks noChangeArrowheads="1"/>
            </p:cNvSpPr>
            <p:nvPr/>
          </p:nvSpPr>
          <p:spPr bwMode="auto">
            <a:xfrm>
              <a:off x="1097" y="2253"/>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175" name="Group 39"/>
          <p:cNvGrpSpPr>
            <a:grpSpLocks/>
          </p:cNvGrpSpPr>
          <p:nvPr/>
        </p:nvGrpSpPr>
        <p:grpSpPr bwMode="auto">
          <a:xfrm>
            <a:off x="1357313" y="2714625"/>
            <a:ext cx="1471612" cy="504825"/>
            <a:chOff x="855" y="1710"/>
            <a:chExt cx="927" cy="318"/>
          </a:xfrm>
        </p:grpSpPr>
        <p:sp>
          <p:nvSpPr>
            <p:cNvPr id="176" name="Line 23"/>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77" name="Text Box 30"/>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pkt1</a:t>
              </a:r>
            </a:p>
          </p:txBody>
        </p:sp>
      </p:grpSp>
      <p:grpSp>
        <p:nvGrpSpPr>
          <p:cNvPr id="178" name="Group 40"/>
          <p:cNvGrpSpPr>
            <a:grpSpLocks/>
          </p:cNvGrpSpPr>
          <p:nvPr/>
        </p:nvGrpSpPr>
        <p:grpSpPr bwMode="auto">
          <a:xfrm>
            <a:off x="1343025" y="3179763"/>
            <a:ext cx="1471613" cy="471487"/>
            <a:chOff x="846" y="2003"/>
            <a:chExt cx="927" cy="297"/>
          </a:xfrm>
        </p:grpSpPr>
        <p:sp>
          <p:nvSpPr>
            <p:cNvPr id="179" name="Line 26"/>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0" name="Text Box 31"/>
            <p:cNvSpPr txBox="1">
              <a:spLocks noChangeArrowheads="1"/>
            </p:cNvSpPr>
            <p:nvPr/>
          </p:nvSpPr>
          <p:spPr bwMode="auto">
            <a:xfrm>
              <a:off x="1092" y="2003"/>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ack1</a:t>
              </a:r>
            </a:p>
          </p:txBody>
        </p:sp>
      </p:grpSp>
      <p:grpSp>
        <p:nvGrpSpPr>
          <p:cNvPr id="181" name="Group 38"/>
          <p:cNvGrpSpPr>
            <a:grpSpLocks/>
          </p:cNvGrpSpPr>
          <p:nvPr/>
        </p:nvGrpSpPr>
        <p:grpSpPr bwMode="auto">
          <a:xfrm>
            <a:off x="1335088" y="2339975"/>
            <a:ext cx="1471612" cy="455613"/>
            <a:chOff x="841" y="1474"/>
            <a:chExt cx="927" cy="287"/>
          </a:xfrm>
        </p:grpSpPr>
        <p:sp>
          <p:nvSpPr>
            <p:cNvPr id="182" name="Line 25"/>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3" name="Text Box 32"/>
            <p:cNvSpPr txBox="1">
              <a:spLocks noChangeArrowheads="1"/>
            </p:cNvSpPr>
            <p:nvPr/>
          </p:nvSpPr>
          <p:spPr bwMode="auto">
            <a:xfrm>
              <a:off x="1089" y="1474"/>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grpSp>
        <p:nvGrpSpPr>
          <p:cNvPr id="184" name="Group 44"/>
          <p:cNvGrpSpPr>
            <a:grpSpLocks/>
          </p:cNvGrpSpPr>
          <p:nvPr/>
        </p:nvGrpSpPr>
        <p:grpSpPr bwMode="auto">
          <a:xfrm>
            <a:off x="1328738" y="4032250"/>
            <a:ext cx="1471612" cy="461963"/>
            <a:chOff x="837" y="2540"/>
            <a:chExt cx="927" cy="291"/>
          </a:xfrm>
        </p:grpSpPr>
        <p:sp>
          <p:nvSpPr>
            <p:cNvPr id="185" name="Line 27"/>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6" name="Text Box 33"/>
            <p:cNvSpPr txBox="1">
              <a:spLocks noChangeArrowheads="1"/>
            </p:cNvSpPr>
            <p:nvPr/>
          </p:nvSpPr>
          <p:spPr bwMode="auto">
            <a:xfrm>
              <a:off x="1086" y="2540"/>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sp>
        <p:nvSpPr>
          <p:cNvPr id="187" name="Text Box 45"/>
          <p:cNvSpPr txBox="1">
            <a:spLocks noChangeArrowheads="1"/>
          </p:cNvSpPr>
          <p:nvPr/>
        </p:nvSpPr>
        <p:spPr bwMode="auto">
          <a:xfrm>
            <a:off x="1636713" y="5111750"/>
            <a:ext cx="12525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(a) no loss</a:t>
            </a:r>
          </a:p>
        </p:txBody>
      </p:sp>
      <p:sp>
        <p:nvSpPr>
          <p:cNvPr id="188" name="Text Box 46"/>
          <p:cNvSpPr txBox="1">
            <a:spLocks noChangeArrowheads="1"/>
          </p:cNvSpPr>
          <p:nvPr/>
        </p:nvSpPr>
        <p:spPr bwMode="auto">
          <a:xfrm>
            <a:off x="4929188" y="1327150"/>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dirty="0">
                <a:solidFill>
                  <a:srgbClr val="000099"/>
                </a:solidFill>
                <a:latin typeface="Tahoma" charset="0"/>
              </a:rPr>
              <a:t>sender</a:t>
            </a:r>
          </a:p>
        </p:txBody>
      </p:sp>
      <p:sp>
        <p:nvSpPr>
          <p:cNvPr id="189" name="Text Box 47"/>
          <p:cNvSpPr txBox="1">
            <a:spLocks noChangeArrowheads="1"/>
          </p:cNvSpPr>
          <p:nvPr/>
        </p:nvSpPr>
        <p:spPr bwMode="auto">
          <a:xfrm>
            <a:off x="7369175" y="1322388"/>
            <a:ext cx="1071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a:solidFill>
                  <a:srgbClr val="008000"/>
                </a:solidFill>
                <a:latin typeface="Tahoma" charset="0"/>
              </a:rPr>
              <a:t>receiver</a:t>
            </a:r>
          </a:p>
        </p:txBody>
      </p:sp>
      <p:sp>
        <p:nvSpPr>
          <p:cNvPr id="190" name="Text Box 48"/>
          <p:cNvSpPr txBox="1">
            <a:spLocks noChangeArrowheads="1"/>
          </p:cNvSpPr>
          <p:nvPr/>
        </p:nvSpPr>
        <p:spPr bwMode="auto">
          <a:xfrm>
            <a:off x="7370763" y="4238625"/>
            <a:ext cx="1000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pkt1</a:t>
            </a:r>
          </a:p>
        </p:txBody>
      </p:sp>
      <p:sp>
        <p:nvSpPr>
          <p:cNvPr id="191" name="Text Box 49"/>
          <p:cNvSpPr txBox="1">
            <a:spLocks noChangeArrowheads="1"/>
          </p:cNvSpPr>
          <p:nvPr/>
        </p:nvSpPr>
        <p:spPr bwMode="auto">
          <a:xfrm>
            <a:off x="7378700" y="5080000"/>
            <a:ext cx="1000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sp>
        <p:nvSpPr>
          <p:cNvPr id="192" name="Text Box 50"/>
          <p:cNvSpPr txBox="1">
            <a:spLocks noChangeArrowheads="1"/>
          </p:cNvSpPr>
          <p:nvPr/>
        </p:nvSpPr>
        <p:spPr bwMode="auto">
          <a:xfrm>
            <a:off x="7375525" y="2260600"/>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193" name="Text Box 51"/>
          <p:cNvSpPr txBox="1">
            <a:spLocks noChangeArrowheads="1"/>
          </p:cNvSpPr>
          <p:nvPr/>
        </p:nvSpPr>
        <p:spPr bwMode="auto">
          <a:xfrm>
            <a:off x="7372350" y="4449763"/>
            <a:ext cx="1196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ack1</a:t>
            </a:r>
          </a:p>
        </p:txBody>
      </p:sp>
      <p:sp>
        <p:nvSpPr>
          <p:cNvPr id="194" name="Text Box 52"/>
          <p:cNvSpPr txBox="1">
            <a:spLocks noChangeArrowheads="1"/>
          </p:cNvSpPr>
          <p:nvPr/>
        </p:nvSpPr>
        <p:spPr bwMode="auto">
          <a:xfrm>
            <a:off x="7372350" y="5275263"/>
            <a:ext cx="1196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195" name="Text Box 53"/>
          <p:cNvSpPr txBox="1">
            <a:spLocks noChangeArrowheads="1"/>
          </p:cNvSpPr>
          <p:nvPr/>
        </p:nvSpPr>
        <p:spPr bwMode="auto">
          <a:xfrm>
            <a:off x="4857750" y="2509838"/>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ack0</a:t>
            </a:r>
          </a:p>
        </p:txBody>
      </p:sp>
      <p:sp>
        <p:nvSpPr>
          <p:cNvPr id="196" name="Text Box 54"/>
          <p:cNvSpPr txBox="1">
            <a:spLocks noChangeArrowheads="1"/>
          </p:cNvSpPr>
          <p:nvPr/>
        </p:nvSpPr>
        <p:spPr bwMode="auto">
          <a:xfrm>
            <a:off x="4702175" y="4881563"/>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pkt0</a:t>
            </a:r>
          </a:p>
        </p:txBody>
      </p:sp>
      <p:sp>
        <p:nvSpPr>
          <p:cNvPr id="197" name="Text Box 55"/>
          <p:cNvSpPr txBox="1">
            <a:spLocks noChangeArrowheads="1"/>
          </p:cNvSpPr>
          <p:nvPr/>
        </p:nvSpPr>
        <p:spPr bwMode="auto">
          <a:xfrm>
            <a:off x="4702175" y="2728913"/>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pkt1</a:t>
            </a:r>
          </a:p>
        </p:txBody>
      </p:sp>
      <p:sp>
        <p:nvSpPr>
          <p:cNvPr id="198" name="Text Box 56"/>
          <p:cNvSpPr txBox="1">
            <a:spLocks noChangeArrowheads="1"/>
          </p:cNvSpPr>
          <p:nvPr/>
        </p:nvSpPr>
        <p:spPr bwMode="auto">
          <a:xfrm>
            <a:off x="4846638" y="4641850"/>
            <a:ext cx="1022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ack1</a:t>
            </a:r>
          </a:p>
        </p:txBody>
      </p:sp>
      <p:sp>
        <p:nvSpPr>
          <p:cNvPr id="199" name="Text Box 57"/>
          <p:cNvSpPr txBox="1">
            <a:spLocks noChangeArrowheads="1"/>
          </p:cNvSpPr>
          <p:nvPr/>
        </p:nvSpPr>
        <p:spPr bwMode="auto">
          <a:xfrm>
            <a:off x="4691063" y="1766888"/>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dirty="0">
                <a:latin typeface="Tahoma" charset="0"/>
              </a:rPr>
              <a:t>send pkt0</a:t>
            </a:r>
          </a:p>
        </p:txBody>
      </p:sp>
      <p:sp>
        <p:nvSpPr>
          <p:cNvPr id="200" name="Text Box 58"/>
          <p:cNvSpPr txBox="1">
            <a:spLocks noChangeArrowheads="1"/>
          </p:cNvSpPr>
          <p:nvPr/>
        </p:nvSpPr>
        <p:spPr bwMode="auto">
          <a:xfrm>
            <a:off x="7367588" y="2049463"/>
            <a:ext cx="1000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grpSp>
        <p:nvGrpSpPr>
          <p:cNvPr id="201" name="Group 59"/>
          <p:cNvGrpSpPr>
            <a:grpSpLocks/>
          </p:cNvGrpSpPr>
          <p:nvPr/>
        </p:nvGrpSpPr>
        <p:grpSpPr bwMode="auto">
          <a:xfrm>
            <a:off x="5907088" y="1836738"/>
            <a:ext cx="1471612" cy="512762"/>
            <a:chOff x="850" y="1159"/>
            <a:chExt cx="927" cy="323"/>
          </a:xfrm>
        </p:grpSpPr>
        <p:sp>
          <p:nvSpPr>
            <p:cNvPr id="202" name="Line 60"/>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3" name="Text Box 61"/>
            <p:cNvSpPr txBox="1">
              <a:spLocks noChangeArrowheads="1"/>
            </p:cNvSpPr>
            <p:nvPr/>
          </p:nvSpPr>
          <p:spPr bwMode="auto">
            <a:xfrm>
              <a:off x="1100" y="1159"/>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204" name="Group 62"/>
          <p:cNvGrpSpPr>
            <a:grpSpLocks/>
          </p:cNvGrpSpPr>
          <p:nvPr/>
        </p:nvGrpSpPr>
        <p:grpSpPr bwMode="auto">
          <a:xfrm>
            <a:off x="5900738" y="4851400"/>
            <a:ext cx="1471612" cy="487363"/>
            <a:chOff x="846" y="2253"/>
            <a:chExt cx="927" cy="307"/>
          </a:xfrm>
        </p:grpSpPr>
        <p:sp>
          <p:nvSpPr>
            <p:cNvPr id="205" name="Line 63"/>
            <p:cNvSpPr>
              <a:spLocks noChangeShapeType="1"/>
            </p:cNvSpPr>
            <p:nvPr/>
          </p:nvSpPr>
          <p:spPr bwMode="auto">
            <a:xfrm>
              <a:off x="846" y="233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6" name="Text Box 64"/>
            <p:cNvSpPr txBox="1">
              <a:spLocks noChangeArrowheads="1"/>
            </p:cNvSpPr>
            <p:nvPr/>
          </p:nvSpPr>
          <p:spPr bwMode="auto">
            <a:xfrm>
              <a:off x="1097" y="2253"/>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207" name="Group 68"/>
          <p:cNvGrpSpPr>
            <a:grpSpLocks/>
          </p:cNvGrpSpPr>
          <p:nvPr/>
        </p:nvGrpSpPr>
        <p:grpSpPr bwMode="auto">
          <a:xfrm>
            <a:off x="5900738" y="4454525"/>
            <a:ext cx="1471612" cy="471488"/>
            <a:chOff x="846" y="2003"/>
            <a:chExt cx="927" cy="297"/>
          </a:xfrm>
        </p:grpSpPr>
        <p:sp>
          <p:nvSpPr>
            <p:cNvPr id="208" name="Line 69"/>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9" name="Text Box 70"/>
            <p:cNvSpPr txBox="1">
              <a:spLocks noChangeArrowheads="1"/>
            </p:cNvSpPr>
            <p:nvPr/>
          </p:nvSpPr>
          <p:spPr bwMode="auto">
            <a:xfrm>
              <a:off x="1092" y="2003"/>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ack1</a:t>
              </a:r>
            </a:p>
          </p:txBody>
        </p:sp>
      </p:grpSp>
      <p:grpSp>
        <p:nvGrpSpPr>
          <p:cNvPr id="210" name="Group 71"/>
          <p:cNvGrpSpPr>
            <a:grpSpLocks/>
          </p:cNvGrpSpPr>
          <p:nvPr/>
        </p:nvGrpSpPr>
        <p:grpSpPr bwMode="auto">
          <a:xfrm>
            <a:off x="5892800" y="2336800"/>
            <a:ext cx="1471613" cy="455613"/>
            <a:chOff x="841" y="1474"/>
            <a:chExt cx="927" cy="287"/>
          </a:xfrm>
        </p:grpSpPr>
        <p:sp>
          <p:nvSpPr>
            <p:cNvPr id="211" name="Line 72"/>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2" name="Text Box 73"/>
            <p:cNvSpPr txBox="1">
              <a:spLocks noChangeArrowheads="1"/>
            </p:cNvSpPr>
            <p:nvPr/>
          </p:nvSpPr>
          <p:spPr bwMode="auto">
            <a:xfrm>
              <a:off x="1089" y="1474"/>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grpSp>
        <p:nvGrpSpPr>
          <p:cNvPr id="213" name="Group 74"/>
          <p:cNvGrpSpPr>
            <a:grpSpLocks/>
          </p:cNvGrpSpPr>
          <p:nvPr/>
        </p:nvGrpSpPr>
        <p:grpSpPr bwMode="auto">
          <a:xfrm>
            <a:off x="5886450" y="5302250"/>
            <a:ext cx="1471613" cy="466725"/>
            <a:chOff x="837" y="2537"/>
            <a:chExt cx="927" cy="294"/>
          </a:xfrm>
        </p:grpSpPr>
        <p:sp>
          <p:nvSpPr>
            <p:cNvPr id="214" name="Line 75"/>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5" name="Text Box 76"/>
            <p:cNvSpPr txBox="1">
              <a:spLocks noChangeArrowheads="1"/>
            </p:cNvSpPr>
            <p:nvPr/>
          </p:nvSpPr>
          <p:spPr bwMode="auto">
            <a:xfrm>
              <a:off x="1091" y="2537"/>
              <a:ext cx="3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Tahoma" charset="0"/>
                </a:rPr>
                <a:t>ack0</a:t>
              </a:r>
            </a:p>
          </p:txBody>
        </p:sp>
      </p:grpSp>
      <p:sp>
        <p:nvSpPr>
          <p:cNvPr id="216" name="Text Box 78"/>
          <p:cNvSpPr txBox="1">
            <a:spLocks noChangeArrowheads="1"/>
          </p:cNvSpPr>
          <p:nvPr/>
        </p:nvSpPr>
        <p:spPr bwMode="auto">
          <a:xfrm>
            <a:off x="5980113" y="6019800"/>
            <a:ext cx="16716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(b) packet loss</a:t>
            </a:r>
          </a:p>
        </p:txBody>
      </p:sp>
      <p:grpSp>
        <p:nvGrpSpPr>
          <p:cNvPr id="217" name="Group 81"/>
          <p:cNvGrpSpPr>
            <a:grpSpLocks/>
          </p:cNvGrpSpPr>
          <p:nvPr/>
        </p:nvGrpSpPr>
        <p:grpSpPr bwMode="auto">
          <a:xfrm>
            <a:off x="5915025" y="2711450"/>
            <a:ext cx="1157288" cy="738188"/>
            <a:chOff x="3726" y="1687"/>
            <a:chExt cx="729" cy="465"/>
          </a:xfrm>
        </p:grpSpPr>
        <p:sp>
          <p:nvSpPr>
            <p:cNvPr id="218" name="Line 66"/>
            <p:cNvSpPr>
              <a:spLocks noChangeShapeType="1"/>
            </p:cNvSpPr>
            <p:nvPr/>
          </p:nvSpPr>
          <p:spPr bwMode="auto">
            <a:xfrm>
              <a:off x="3726" y="1780"/>
              <a:ext cx="548" cy="148"/>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9" name="Text Box 67"/>
            <p:cNvSpPr txBox="1">
              <a:spLocks noChangeArrowheads="1"/>
            </p:cNvSpPr>
            <p:nvPr/>
          </p:nvSpPr>
          <p:spPr bwMode="auto">
            <a:xfrm>
              <a:off x="3965" y="168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pkt1</a:t>
              </a:r>
            </a:p>
          </p:txBody>
        </p:sp>
        <p:sp>
          <p:nvSpPr>
            <p:cNvPr id="220" name="Text Box 79"/>
            <p:cNvSpPr txBox="1">
              <a:spLocks noChangeArrowheads="1"/>
            </p:cNvSpPr>
            <p:nvPr/>
          </p:nvSpPr>
          <p:spPr bwMode="auto">
            <a:xfrm>
              <a:off x="4185" y="1808"/>
              <a:ext cx="2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b="1">
                  <a:solidFill>
                    <a:srgbClr val="FF0000"/>
                  </a:solidFill>
                  <a:latin typeface="Tahoma" charset="0"/>
                </a:rPr>
                <a:t>X</a:t>
              </a:r>
            </a:p>
          </p:txBody>
        </p:sp>
        <p:sp>
          <p:nvSpPr>
            <p:cNvPr id="221" name="Text Box 80"/>
            <p:cNvSpPr txBox="1">
              <a:spLocks noChangeArrowheads="1"/>
            </p:cNvSpPr>
            <p:nvPr/>
          </p:nvSpPr>
          <p:spPr bwMode="auto">
            <a:xfrm>
              <a:off x="4126" y="1940"/>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i="1">
                  <a:solidFill>
                    <a:srgbClr val="FF0000"/>
                  </a:solidFill>
                  <a:latin typeface="Tahoma" charset="0"/>
                </a:rPr>
                <a:t>loss</a:t>
              </a:r>
            </a:p>
          </p:txBody>
        </p:sp>
      </p:grpSp>
      <p:grpSp>
        <p:nvGrpSpPr>
          <p:cNvPr id="222" name="Group 86"/>
          <p:cNvGrpSpPr>
            <a:grpSpLocks/>
          </p:cNvGrpSpPr>
          <p:nvPr/>
        </p:nvGrpSpPr>
        <p:grpSpPr bwMode="auto">
          <a:xfrm>
            <a:off x="5795963" y="3014663"/>
            <a:ext cx="122237" cy="1033462"/>
            <a:chOff x="3651" y="1878"/>
            <a:chExt cx="78" cy="963"/>
          </a:xfrm>
        </p:grpSpPr>
        <p:sp>
          <p:nvSpPr>
            <p:cNvPr id="223" name="Line 82"/>
            <p:cNvSpPr>
              <a:spLocks noChangeShapeType="1"/>
            </p:cNvSpPr>
            <p:nvPr/>
          </p:nvSpPr>
          <p:spPr bwMode="auto">
            <a:xfrm>
              <a:off x="3729" y="1879"/>
              <a:ext cx="0" cy="9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4" name="Line 84"/>
            <p:cNvSpPr>
              <a:spLocks noChangeShapeType="1"/>
            </p:cNvSpPr>
            <p:nvPr/>
          </p:nvSpPr>
          <p:spPr bwMode="auto">
            <a:xfrm flipH="1">
              <a:off x="3651" y="1878"/>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5" name="Line 85"/>
            <p:cNvSpPr>
              <a:spLocks noChangeShapeType="1"/>
            </p:cNvSpPr>
            <p:nvPr/>
          </p:nvSpPr>
          <p:spPr bwMode="auto">
            <a:xfrm flipH="1">
              <a:off x="3651" y="2841"/>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226" name="Group 88"/>
          <p:cNvGrpSpPr>
            <a:grpSpLocks/>
          </p:cNvGrpSpPr>
          <p:nvPr/>
        </p:nvGrpSpPr>
        <p:grpSpPr bwMode="auto">
          <a:xfrm>
            <a:off x="5924550" y="4003675"/>
            <a:ext cx="1471613" cy="504825"/>
            <a:chOff x="855" y="1710"/>
            <a:chExt cx="927" cy="318"/>
          </a:xfrm>
        </p:grpSpPr>
        <p:sp>
          <p:nvSpPr>
            <p:cNvPr id="227" name="Line 89"/>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28" name="Text Box 90"/>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pkt1</a:t>
              </a:r>
            </a:p>
          </p:txBody>
        </p:sp>
      </p:grpSp>
      <p:grpSp>
        <p:nvGrpSpPr>
          <p:cNvPr id="229" name="Group 92"/>
          <p:cNvGrpSpPr>
            <a:grpSpLocks/>
          </p:cNvGrpSpPr>
          <p:nvPr/>
        </p:nvGrpSpPr>
        <p:grpSpPr bwMode="auto">
          <a:xfrm>
            <a:off x="4492625" y="3627438"/>
            <a:ext cx="1377950" cy="731837"/>
            <a:chOff x="2802" y="2348"/>
            <a:chExt cx="868" cy="461"/>
          </a:xfrm>
        </p:grpSpPr>
        <p:pic>
          <p:nvPicPr>
            <p:cNvPr id="230" name="Picture 87" descr="alarm_clock_ring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 name="Text Box 91"/>
            <p:cNvSpPr txBox="1">
              <a:spLocks noChangeArrowheads="1"/>
            </p:cNvSpPr>
            <p:nvPr/>
          </p:nvSpPr>
          <p:spPr bwMode="auto">
            <a:xfrm>
              <a:off x="2802" y="2491"/>
              <a:ext cx="8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75000"/>
                </a:lnSpc>
                <a:spcBef>
                  <a:spcPct val="0"/>
                </a:spcBef>
                <a:buClrTx/>
                <a:buSzTx/>
                <a:buFontTx/>
                <a:buNone/>
              </a:pPr>
              <a:r>
                <a:rPr lang="en-US" altLang="en-US" sz="1800" i="1">
                  <a:solidFill>
                    <a:srgbClr val="FF0000"/>
                  </a:solidFill>
                  <a:latin typeface="Tahoma" charset="0"/>
                </a:rPr>
                <a:t>timeout</a:t>
              </a:r>
            </a:p>
            <a:p>
              <a:pPr algn="r">
                <a:lnSpc>
                  <a:spcPct val="75000"/>
                </a:lnSpc>
                <a:spcBef>
                  <a:spcPct val="0"/>
                </a:spcBef>
                <a:buClrTx/>
                <a:buSzTx/>
                <a:buFontTx/>
                <a:buNone/>
              </a:pPr>
              <a:r>
                <a:rPr lang="en-US" altLang="en-US" sz="1800">
                  <a:latin typeface="Tahoma" charset="0"/>
                </a:rPr>
                <a:t>resend pkt1</a:t>
              </a:r>
            </a:p>
          </p:txBody>
        </p:sp>
      </p:grpSp>
    </p:spTree>
    <p:extLst>
      <p:ext uri="{BB962C8B-B14F-4D97-AF65-F5344CB8AC3E}">
        <p14:creationId xmlns:p14="http://schemas.microsoft.com/office/powerpoint/2010/main" val="38420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69"/>
                                        </p:tgtEl>
                                        <p:attrNameLst>
                                          <p:attrName>style.visibility</p:attrName>
                                        </p:attrNameLst>
                                      </p:cBhvr>
                                      <p:to>
                                        <p:strVal val="visible"/>
                                      </p:to>
                                    </p:set>
                                    <p:animEffect transition="in" filter="wipe(left)">
                                      <p:cBhvr>
                                        <p:cTn id="19" dur="500"/>
                                        <p:tgtEl>
                                          <p:spTgt spid="169"/>
                                        </p:tgtEl>
                                      </p:cBhvr>
                                    </p:animEffec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168">
                                            <p:txEl>
                                              <p:pRg st="0" end="0"/>
                                            </p:txEl>
                                          </p:spTgt>
                                        </p:tgtEl>
                                        <p:attrNameLst>
                                          <p:attrName>style.visibility</p:attrName>
                                        </p:attrNameLst>
                                      </p:cBhvr>
                                      <p:to>
                                        <p:strVal val="visible"/>
                                      </p:to>
                                    </p:set>
                                    <p:animEffect transition="in" filter="dissolve">
                                      <p:cBhvr>
                                        <p:cTn id="23" dur="500"/>
                                        <p:tgtEl>
                                          <p:spTgt spid="16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60"/>
                                        </p:tgtEl>
                                        <p:attrNameLst>
                                          <p:attrName>style.visibility</p:attrName>
                                        </p:attrNameLst>
                                      </p:cBhvr>
                                      <p:to>
                                        <p:strVal val="visible"/>
                                      </p:to>
                                    </p:set>
                                    <p:animEffect transition="in" filter="dissolve">
                                      <p:cBhvr>
                                        <p:cTn id="28" dur="500"/>
                                        <p:tgtEl>
                                          <p:spTgt spid="160"/>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181"/>
                                        </p:tgtEl>
                                        <p:attrNameLst>
                                          <p:attrName>style.visibility</p:attrName>
                                        </p:attrNameLst>
                                      </p:cBhvr>
                                      <p:to>
                                        <p:strVal val="visible"/>
                                      </p:to>
                                    </p:set>
                                    <p:animEffect transition="in" filter="wipe(right)">
                                      <p:cBhvr>
                                        <p:cTn id="32" dur="500"/>
                                        <p:tgtEl>
                                          <p:spTgt spid="181"/>
                                        </p:tgtEl>
                                      </p:cBhvr>
                                    </p:animEffect>
                                  </p:childTnLst>
                                </p:cTn>
                              </p:par>
                            </p:childTnLst>
                          </p:cTn>
                        </p:par>
                        <p:par>
                          <p:cTn id="33" fill="hold">
                            <p:stCondLst>
                              <p:cond delay="1000"/>
                            </p:stCondLst>
                            <p:childTnLst>
                              <p:par>
                                <p:cTn id="34" presetID="9" presetClass="entr" presetSubtype="0" fill="hold" grpId="0" nodeType="afterEffect">
                                  <p:stCondLst>
                                    <p:cond delay="0"/>
                                  </p:stCondLst>
                                  <p:childTnLst>
                                    <p:set>
                                      <p:cBhvr>
                                        <p:cTn id="35" dur="1" fill="hold">
                                          <p:stCondLst>
                                            <p:cond delay="0"/>
                                          </p:stCondLst>
                                        </p:cTn>
                                        <p:tgtEl>
                                          <p:spTgt spid="163"/>
                                        </p:tgtEl>
                                        <p:attrNameLst>
                                          <p:attrName>style.visibility</p:attrName>
                                        </p:attrNameLst>
                                      </p:cBhvr>
                                      <p:to>
                                        <p:strVal val="visible"/>
                                      </p:to>
                                    </p:set>
                                    <p:animEffect transition="in" filter="dissolve">
                                      <p:cBhvr>
                                        <p:cTn id="36" dur="500"/>
                                        <p:tgtEl>
                                          <p:spTgt spid="16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65"/>
                                        </p:tgtEl>
                                        <p:attrNameLst>
                                          <p:attrName>style.visibility</p:attrName>
                                        </p:attrNameLst>
                                      </p:cBhvr>
                                      <p:to>
                                        <p:strVal val="visible"/>
                                      </p:to>
                                    </p:set>
                                    <p:animEffect transition="in" filter="dissolve">
                                      <p:cBhvr>
                                        <p:cTn id="41" dur="500"/>
                                        <p:tgtEl>
                                          <p:spTgt spid="165"/>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wipe(left)">
                                      <p:cBhvr>
                                        <p:cTn id="45" dur="500"/>
                                        <p:tgtEl>
                                          <p:spTgt spid="175"/>
                                        </p:tgtEl>
                                      </p:cBhvr>
                                    </p:animEffect>
                                  </p:childTnLst>
                                </p:cTn>
                              </p:par>
                            </p:childTnLst>
                          </p:cTn>
                        </p:par>
                        <p:par>
                          <p:cTn id="46" fill="hold">
                            <p:stCondLst>
                              <p:cond delay="1000"/>
                            </p:stCondLst>
                            <p:childTnLst>
                              <p:par>
                                <p:cTn id="47" presetID="9" presetClass="entr" presetSubtype="0" fill="hold" nodeType="afterEffect">
                                  <p:stCondLst>
                                    <p:cond delay="0"/>
                                  </p:stCondLst>
                                  <p:childTnLst>
                                    <p:set>
                                      <p:cBhvr>
                                        <p:cTn id="48" dur="1" fill="hold">
                                          <p:stCondLst>
                                            <p:cond delay="0"/>
                                          </p:stCondLst>
                                        </p:cTn>
                                        <p:tgtEl>
                                          <p:spTgt spid="158">
                                            <p:txEl>
                                              <p:pRg st="0" end="0"/>
                                            </p:txEl>
                                          </p:spTgt>
                                        </p:tgtEl>
                                        <p:attrNameLst>
                                          <p:attrName>style.visibility</p:attrName>
                                        </p:attrNameLst>
                                      </p:cBhvr>
                                      <p:to>
                                        <p:strVal val="visible"/>
                                      </p:to>
                                    </p:set>
                                    <p:animEffect transition="in" filter="dissolve">
                                      <p:cBhvr>
                                        <p:cTn id="49" dur="500"/>
                                        <p:tgtEl>
                                          <p:spTgt spid="158">
                                            <p:txEl>
                                              <p:pRg st="0" end="0"/>
                                            </p:txEl>
                                          </p:spTgt>
                                        </p:tgtEl>
                                      </p:cBhvr>
                                    </p:animEffect>
                                  </p:childTnLst>
                                </p:cTn>
                              </p:par>
                            </p:childTnLst>
                          </p:cTn>
                        </p:par>
                        <p:par>
                          <p:cTn id="50" fill="hold">
                            <p:stCondLst>
                              <p:cond delay="1500"/>
                            </p:stCondLst>
                            <p:childTnLst>
                              <p:par>
                                <p:cTn id="51" presetID="9" presetClass="entr" presetSubtype="0" fill="hold" grpId="0" nodeType="afterEffect">
                                  <p:stCondLst>
                                    <p:cond delay="0"/>
                                  </p:stCondLst>
                                  <p:childTnLst>
                                    <p:set>
                                      <p:cBhvr>
                                        <p:cTn id="52" dur="1" fill="hold">
                                          <p:stCondLst>
                                            <p:cond delay="0"/>
                                          </p:stCondLst>
                                        </p:cTn>
                                        <p:tgtEl>
                                          <p:spTgt spid="161"/>
                                        </p:tgtEl>
                                        <p:attrNameLst>
                                          <p:attrName>style.visibility</p:attrName>
                                        </p:attrNameLst>
                                      </p:cBhvr>
                                      <p:to>
                                        <p:strVal val="visible"/>
                                      </p:to>
                                    </p:set>
                                    <p:animEffect transition="in" filter="dissolve">
                                      <p:cBhvr>
                                        <p:cTn id="53" dur="500"/>
                                        <p:tgtEl>
                                          <p:spTgt spid="161"/>
                                        </p:tgtEl>
                                      </p:cBhvr>
                                    </p:animEffect>
                                  </p:childTnLst>
                                </p:cTn>
                              </p:par>
                            </p:childTnLst>
                          </p:cTn>
                        </p:par>
                        <p:par>
                          <p:cTn id="54" fill="hold">
                            <p:stCondLst>
                              <p:cond delay="2000"/>
                            </p:stCondLst>
                            <p:childTnLst>
                              <p:par>
                                <p:cTn id="55" presetID="22" presetClass="entr" presetSubtype="2" fill="hold" nodeType="afterEffect">
                                  <p:stCondLst>
                                    <p:cond delay="0"/>
                                  </p:stCondLst>
                                  <p:childTnLst>
                                    <p:set>
                                      <p:cBhvr>
                                        <p:cTn id="56" dur="1" fill="hold">
                                          <p:stCondLst>
                                            <p:cond delay="0"/>
                                          </p:stCondLst>
                                        </p:cTn>
                                        <p:tgtEl>
                                          <p:spTgt spid="178"/>
                                        </p:tgtEl>
                                        <p:attrNameLst>
                                          <p:attrName>style.visibility</p:attrName>
                                        </p:attrNameLst>
                                      </p:cBhvr>
                                      <p:to>
                                        <p:strVal val="visible"/>
                                      </p:to>
                                    </p:set>
                                    <p:animEffect transition="in" filter="wipe(right)">
                                      <p:cBhvr>
                                        <p:cTn id="57" dur="500"/>
                                        <p:tgtEl>
                                          <p:spTgt spid="178"/>
                                        </p:tgtEl>
                                      </p:cBhvr>
                                    </p:animEffect>
                                  </p:childTnLst>
                                </p:cTn>
                              </p:par>
                            </p:childTnLst>
                          </p:cTn>
                        </p:par>
                        <p:par>
                          <p:cTn id="58" fill="hold">
                            <p:stCondLst>
                              <p:cond delay="2500"/>
                            </p:stCondLst>
                            <p:childTnLst>
                              <p:par>
                                <p:cTn id="59" presetID="9" presetClass="entr" presetSubtype="0" fill="hold" grpId="0" nodeType="afterEffect">
                                  <p:stCondLst>
                                    <p:cond delay="0"/>
                                  </p:stCondLst>
                                  <p:childTnLst>
                                    <p:set>
                                      <p:cBhvr>
                                        <p:cTn id="60" dur="1" fill="hold">
                                          <p:stCondLst>
                                            <p:cond delay="0"/>
                                          </p:stCondLst>
                                        </p:cTn>
                                        <p:tgtEl>
                                          <p:spTgt spid="166"/>
                                        </p:tgtEl>
                                        <p:attrNameLst>
                                          <p:attrName>style.visibility</p:attrName>
                                        </p:attrNameLst>
                                      </p:cBhvr>
                                      <p:to>
                                        <p:strVal val="visible"/>
                                      </p:to>
                                    </p:set>
                                    <p:animEffect transition="in" filter="dissolve">
                                      <p:cBhvr>
                                        <p:cTn id="61" dur="500"/>
                                        <p:tgtEl>
                                          <p:spTgt spid="166"/>
                                        </p:tgtEl>
                                      </p:cBhvr>
                                    </p:animEffect>
                                  </p:childTnLst>
                                </p:cTn>
                              </p:par>
                            </p:childTnLst>
                          </p:cTn>
                        </p:par>
                        <p:par>
                          <p:cTn id="62" fill="hold">
                            <p:stCondLst>
                              <p:cond delay="3000"/>
                            </p:stCondLst>
                            <p:childTnLst>
                              <p:par>
                                <p:cTn id="63" presetID="9" presetClass="entr" presetSubtype="0" fill="hold" grpId="0" nodeType="afterEffect">
                                  <p:stCondLst>
                                    <p:cond delay="0"/>
                                  </p:stCondLst>
                                  <p:childTnLst>
                                    <p:set>
                                      <p:cBhvr>
                                        <p:cTn id="64" dur="1" fill="hold">
                                          <p:stCondLst>
                                            <p:cond delay="0"/>
                                          </p:stCondLst>
                                        </p:cTn>
                                        <p:tgtEl>
                                          <p:spTgt spid="164"/>
                                        </p:tgtEl>
                                        <p:attrNameLst>
                                          <p:attrName>style.visibility</p:attrName>
                                        </p:attrNameLst>
                                      </p:cBhvr>
                                      <p:to>
                                        <p:strVal val="visible"/>
                                      </p:to>
                                    </p:set>
                                    <p:animEffect transition="in" filter="dissolve">
                                      <p:cBhvr>
                                        <p:cTn id="65" dur="500"/>
                                        <p:tgtEl>
                                          <p:spTgt spid="164"/>
                                        </p:tgtEl>
                                      </p:cBhvr>
                                    </p:animEffect>
                                  </p:childTnLst>
                                </p:cTn>
                              </p:par>
                            </p:childTnLst>
                          </p:cTn>
                        </p:par>
                        <p:par>
                          <p:cTn id="66" fill="hold">
                            <p:stCondLst>
                              <p:cond delay="3500"/>
                            </p:stCondLst>
                            <p:childTnLst>
                              <p:par>
                                <p:cTn id="67" presetID="22" presetClass="entr" presetSubtype="8" fill="hold" nodeType="afterEffect">
                                  <p:stCondLst>
                                    <p:cond delay="0"/>
                                  </p:stCondLst>
                                  <p:childTnLst>
                                    <p:set>
                                      <p:cBhvr>
                                        <p:cTn id="68" dur="1" fill="hold">
                                          <p:stCondLst>
                                            <p:cond delay="0"/>
                                          </p:stCondLst>
                                        </p:cTn>
                                        <p:tgtEl>
                                          <p:spTgt spid="172"/>
                                        </p:tgtEl>
                                        <p:attrNameLst>
                                          <p:attrName>style.visibility</p:attrName>
                                        </p:attrNameLst>
                                      </p:cBhvr>
                                      <p:to>
                                        <p:strVal val="visible"/>
                                      </p:to>
                                    </p:set>
                                    <p:animEffect transition="in" filter="wipe(left)">
                                      <p:cBhvr>
                                        <p:cTn id="69" dur="500"/>
                                        <p:tgtEl>
                                          <p:spTgt spid="172"/>
                                        </p:tgtEl>
                                      </p:cBhvr>
                                    </p:animEffect>
                                  </p:childTnLst>
                                </p:cTn>
                              </p:par>
                            </p:childTnLst>
                          </p:cTn>
                        </p:par>
                        <p:par>
                          <p:cTn id="70" fill="hold">
                            <p:stCondLst>
                              <p:cond delay="4000"/>
                            </p:stCondLst>
                            <p:childTnLst>
                              <p:par>
                                <p:cTn id="71" presetID="9" presetClass="entr" presetSubtype="0" fill="hold" grpId="0" nodeType="afterEffect">
                                  <p:stCondLst>
                                    <p:cond delay="0"/>
                                  </p:stCondLst>
                                  <p:childTnLst>
                                    <p:set>
                                      <p:cBhvr>
                                        <p:cTn id="72" dur="1" fill="hold">
                                          <p:stCondLst>
                                            <p:cond delay="0"/>
                                          </p:stCondLst>
                                        </p:cTn>
                                        <p:tgtEl>
                                          <p:spTgt spid="159"/>
                                        </p:tgtEl>
                                        <p:attrNameLst>
                                          <p:attrName>style.visibility</p:attrName>
                                        </p:attrNameLst>
                                      </p:cBhvr>
                                      <p:to>
                                        <p:strVal val="visible"/>
                                      </p:to>
                                    </p:set>
                                    <p:animEffect transition="in" filter="dissolve">
                                      <p:cBhvr>
                                        <p:cTn id="73" dur="500"/>
                                        <p:tgtEl>
                                          <p:spTgt spid="159"/>
                                        </p:tgtEl>
                                      </p:cBhvr>
                                    </p:animEffect>
                                  </p:childTnLst>
                                </p:cTn>
                              </p:par>
                            </p:childTnLst>
                          </p:cTn>
                        </p:par>
                        <p:par>
                          <p:cTn id="74" fill="hold">
                            <p:stCondLst>
                              <p:cond delay="4500"/>
                            </p:stCondLst>
                            <p:childTnLst>
                              <p:par>
                                <p:cTn id="75" presetID="9" presetClass="entr" presetSubtype="0" fill="hold" nodeType="afterEffect">
                                  <p:stCondLst>
                                    <p:cond delay="0"/>
                                  </p:stCondLst>
                                  <p:childTnLst>
                                    <p:set>
                                      <p:cBhvr>
                                        <p:cTn id="76" dur="1" fill="hold">
                                          <p:stCondLst>
                                            <p:cond delay="0"/>
                                          </p:stCondLst>
                                        </p:cTn>
                                        <p:tgtEl>
                                          <p:spTgt spid="162">
                                            <p:txEl>
                                              <p:pRg st="0" end="0"/>
                                            </p:txEl>
                                          </p:spTgt>
                                        </p:tgtEl>
                                        <p:attrNameLst>
                                          <p:attrName>style.visibility</p:attrName>
                                        </p:attrNameLst>
                                      </p:cBhvr>
                                      <p:to>
                                        <p:strVal val="visible"/>
                                      </p:to>
                                    </p:set>
                                    <p:animEffect transition="in" filter="dissolve">
                                      <p:cBhvr>
                                        <p:cTn id="77" dur="500"/>
                                        <p:tgtEl>
                                          <p:spTgt spid="162">
                                            <p:txEl>
                                              <p:pRg st="0" end="0"/>
                                            </p:txEl>
                                          </p:spTgt>
                                        </p:tgtEl>
                                      </p:cBhvr>
                                    </p:animEffect>
                                  </p:childTnLst>
                                </p:cTn>
                              </p:par>
                            </p:childTnLst>
                          </p:cTn>
                        </p:par>
                        <p:par>
                          <p:cTn id="78" fill="hold">
                            <p:stCondLst>
                              <p:cond delay="5000"/>
                            </p:stCondLst>
                            <p:childTnLst>
                              <p:par>
                                <p:cTn id="79" presetID="22" presetClass="entr" presetSubtype="2" fill="hold" nodeType="afterEffect">
                                  <p:stCondLst>
                                    <p:cond delay="0"/>
                                  </p:stCondLst>
                                  <p:childTnLst>
                                    <p:set>
                                      <p:cBhvr>
                                        <p:cTn id="80" dur="1" fill="hold">
                                          <p:stCondLst>
                                            <p:cond delay="0"/>
                                          </p:stCondLst>
                                        </p:cTn>
                                        <p:tgtEl>
                                          <p:spTgt spid="184"/>
                                        </p:tgtEl>
                                        <p:attrNameLst>
                                          <p:attrName>style.visibility</p:attrName>
                                        </p:attrNameLst>
                                      </p:cBhvr>
                                      <p:to>
                                        <p:strVal val="visible"/>
                                      </p:to>
                                    </p:set>
                                    <p:animEffect transition="in" filter="wipe(right)">
                                      <p:cBhvr>
                                        <p:cTn id="81" dur="500"/>
                                        <p:tgtEl>
                                          <p:spTgt spid="184"/>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88"/>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89"/>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216"/>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99"/>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201"/>
                                        </p:tgtEl>
                                        <p:attrNameLst>
                                          <p:attrName>style.visibility</p:attrName>
                                        </p:attrNameLst>
                                      </p:cBhvr>
                                      <p:to>
                                        <p:strVal val="visible"/>
                                      </p:to>
                                    </p:set>
                                    <p:animEffect transition="in" filter="wipe(left)">
                                      <p:cBhvr>
                                        <p:cTn id="98" dur="500"/>
                                        <p:tgtEl>
                                          <p:spTgt spid="201"/>
                                        </p:tgtEl>
                                      </p:cBhvr>
                                    </p:animEffect>
                                  </p:childTnLst>
                                </p:cTn>
                              </p:par>
                            </p:childTnLst>
                          </p:cTn>
                        </p:par>
                        <p:par>
                          <p:cTn id="99" fill="hold">
                            <p:stCondLst>
                              <p:cond delay="500"/>
                            </p:stCondLst>
                            <p:childTnLst>
                              <p:par>
                                <p:cTn id="100" presetID="9" presetClass="entr" presetSubtype="0" fill="hold" nodeType="afterEffect">
                                  <p:stCondLst>
                                    <p:cond delay="0"/>
                                  </p:stCondLst>
                                  <p:childTnLst>
                                    <p:set>
                                      <p:cBhvr>
                                        <p:cTn id="101" dur="1" fill="hold">
                                          <p:stCondLst>
                                            <p:cond delay="0"/>
                                          </p:stCondLst>
                                        </p:cTn>
                                        <p:tgtEl>
                                          <p:spTgt spid="200">
                                            <p:txEl>
                                              <p:pRg st="0" end="0"/>
                                            </p:txEl>
                                          </p:spTgt>
                                        </p:tgtEl>
                                        <p:attrNameLst>
                                          <p:attrName>style.visibility</p:attrName>
                                        </p:attrNameLst>
                                      </p:cBhvr>
                                      <p:to>
                                        <p:strVal val="visible"/>
                                      </p:to>
                                    </p:set>
                                    <p:animEffect transition="in" filter="dissolve">
                                      <p:cBhvr>
                                        <p:cTn id="102" dur="500"/>
                                        <p:tgtEl>
                                          <p:spTgt spid="200">
                                            <p:txEl>
                                              <p:pRg st="0" end="0"/>
                                            </p:txEl>
                                          </p:spTgt>
                                        </p:tgtEl>
                                      </p:cBhvr>
                                    </p:animEffect>
                                  </p:childTnLst>
                                </p:cTn>
                              </p:par>
                            </p:childTnLst>
                          </p:cTn>
                        </p:par>
                        <p:par>
                          <p:cTn id="103" fill="hold">
                            <p:stCondLst>
                              <p:cond delay="1000"/>
                            </p:stCondLst>
                            <p:childTnLst>
                              <p:par>
                                <p:cTn id="104" presetID="9" presetClass="entr" presetSubtype="0" fill="hold" grpId="0" nodeType="afterEffect">
                                  <p:stCondLst>
                                    <p:cond delay="0"/>
                                  </p:stCondLst>
                                  <p:childTnLst>
                                    <p:set>
                                      <p:cBhvr>
                                        <p:cTn id="105" dur="1" fill="hold">
                                          <p:stCondLst>
                                            <p:cond delay="0"/>
                                          </p:stCondLst>
                                        </p:cTn>
                                        <p:tgtEl>
                                          <p:spTgt spid="192"/>
                                        </p:tgtEl>
                                        <p:attrNameLst>
                                          <p:attrName>style.visibility</p:attrName>
                                        </p:attrNameLst>
                                      </p:cBhvr>
                                      <p:to>
                                        <p:strVal val="visible"/>
                                      </p:to>
                                    </p:set>
                                    <p:animEffect transition="in" filter="dissolve">
                                      <p:cBhvr>
                                        <p:cTn id="106" dur="500"/>
                                        <p:tgtEl>
                                          <p:spTgt spid="192"/>
                                        </p:tgtEl>
                                      </p:cBhvr>
                                    </p:animEffect>
                                  </p:childTnLst>
                                </p:cTn>
                              </p:par>
                            </p:childTnLst>
                          </p:cTn>
                        </p:par>
                        <p:par>
                          <p:cTn id="107" fill="hold">
                            <p:stCondLst>
                              <p:cond delay="1500"/>
                            </p:stCondLst>
                            <p:childTnLst>
                              <p:par>
                                <p:cTn id="108" presetID="22" presetClass="entr" presetSubtype="2" fill="hold" nodeType="afterEffect">
                                  <p:stCondLst>
                                    <p:cond delay="0"/>
                                  </p:stCondLst>
                                  <p:childTnLst>
                                    <p:set>
                                      <p:cBhvr>
                                        <p:cTn id="109" dur="1" fill="hold">
                                          <p:stCondLst>
                                            <p:cond delay="0"/>
                                          </p:stCondLst>
                                        </p:cTn>
                                        <p:tgtEl>
                                          <p:spTgt spid="210"/>
                                        </p:tgtEl>
                                        <p:attrNameLst>
                                          <p:attrName>style.visibility</p:attrName>
                                        </p:attrNameLst>
                                      </p:cBhvr>
                                      <p:to>
                                        <p:strVal val="visible"/>
                                      </p:to>
                                    </p:set>
                                    <p:animEffect transition="in" filter="wipe(right)">
                                      <p:cBhvr>
                                        <p:cTn id="110" dur="500"/>
                                        <p:tgtEl>
                                          <p:spTgt spid="210"/>
                                        </p:tgtEl>
                                      </p:cBhvr>
                                    </p:animEffect>
                                  </p:childTnLst>
                                </p:cTn>
                              </p:par>
                            </p:childTnLst>
                          </p:cTn>
                        </p:par>
                        <p:par>
                          <p:cTn id="111" fill="hold">
                            <p:stCondLst>
                              <p:cond delay="2000"/>
                            </p:stCondLst>
                            <p:childTnLst>
                              <p:par>
                                <p:cTn id="112" presetID="9" presetClass="entr" presetSubtype="0" fill="hold" grpId="0" nodeType="afterEffect">
                                  <p:stCondLst>
                                    <p:cond delay="0"/>
                                  </p:stCondLst>
                                  <p:childTnLst>
                                    <p:set>
                                      <p:cBhvr>
                                        <p:cTn id="113" dur="1" fill="hold">
                                          <p:stCondLst>
                                            <p:cond delay="0"/>
                                          </p:stCondLst>
                                        </p:cTn>
                                        <p:tgtEl>
                                          <p:spTgt spid="195"/>
                                        </p:tgtEl>
                                        <p:attrNameLst>
                                          <p:attrName>style.visibility</p:attrName>
                                        </p:attrNameLst>
                                      </p:cBhvr>
                                      <p:to>
                                        <p:strVal val="visible"/>
                                      </p:to>
                                    </p:set>
                                    <p:animEffect transition="in" filter="dissolve">
                                      <p:cBhvr>
                                        <p:cTn id="114" dur="500"/>
                                        <p:tgtEl>
                                          <p:spTgt spid="195"/>
                                        </p:tgtEl>
                                      </p:cBhvr>
                                    </p:animEffect>
                                  </p:childTnLst>
                                </p:cTn>
                              </p:par>
                            </p:childTnLst>
                          </p:cTn>
                        </p:par>
                        <p:par>
                          <p:cTn id="115" fill="hold">
                            <p:stCondLst>
                              <p:cond delay="2500"/>
                            </p:stCondLst>
                            <p:childTnLst>
                              <p:par>
                                <p:cTn id="116" presetID="9" presetClass="entr" presetSubtype="0" fill="hold" grpId="0" nodeType="afterEffect">
                                  <p:stCondLst>
                                    <p:cond delay="0"/>
                                  </p:stCondLst>
                                  <p:childTnLst>
                                    <p:set>
                                      <p:cBhvr>
                                        <p:cTn id="117" dur="1" fill="hold">
                                          <p:stCondLst>
                                            <p:cond delay="0"/>
                                          </p:stCondLst>
                                        </p:cTn>
                                        <p:tgtEl>
                                          <p:spTgt spid="197"/>
                                        </p:tgtEl>
                                        <p:attrNameLst>
                                          <p:attrName>style.visibility</p:attrName>
                                        </p:attrNameLst>
                                      </p:cBhvr>
                                      <p:to>
                                        <p:strVal val="visible"/>
                                      </p:to>
                                    </p:set>
                                    <p:animEffect transition="in" filter="dissolve">
                                      <p:cBhvr>
                                        <p:cTn id="118" dur="500"/>
                                        <p:tgtEl>
                                          <p:spTgt spid="197"/>
                                        </p:tgtEl>
                                      </p:cBhvr>
                                    </p:animEffect>
                                  </p:childTnLst>
                                </p:cTn>
                              </p:par>
                            </p:childTnLst>
                          </p:cTn>
                        </p:par>
                        <p:par>
                          <p:cTn id="119" fill="hold">
                            <p:stCondLst>
                              <p:cond delay="3000"/>
                            </p:stCondLst>
                            <p:childTnLst>
                              <p:par>
                                <p:cTn id="120" presetID="22" presetClass="entr" presetSubtype="8" fill="hold" nodeType="afterEffect">
                                  <p:stCondLst>
                                    <p:cond delay="0"/>
                                  </p:stCondLst>
                                  <p:childTnLst>
                                    <p:set>
                                      <p:cBhvr>
                                        <p:cTn id="121" dur="1" fill="hold">
                                          <p:stCondLst>
                                            <p:cond delay="0"/>
                                          </p:stCondLst>
                                        </p:cTn>
                                        <p:tgtEl>
                                          <p:spTgt spid="217"/>
                                        </p:tgtEl>
                                        <p:attrNameLst>
                                          <p:attrName>style.visibility</p:attrName>
                                        </p:attrNameLst>
                                      </p:cBhvr>
                                      <p:to>
                                        <p:strVal val="visible"/>
                                      </p:to>
                                    </p:set>
                                    <p:animEffect transition="in" filter="wipe(left)">
                                      <p:cBhvr>
                                        <p:cTn id="122" dur="500"/>
                                        <p:tgtEl>
                                          <p:spTgt spid="217"/>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222"/>
                                        </p:tgtEl>
                                        <p:attrNameLst>
                                          <p:attrName>style.visibility</p:attrName>
                                        </p:attrNameLst>
                                      </p:cBhvr>
                                      <p:to>
                                        <p:strVal val="visible"/>
                                      </p:to>
                                    </p:set>
                                    <p:animEffect transition="in" filter="wipe(up)">
                                      <p:cBhvr>
                                        <p:cTn id="127" dur="1000"/>
                                        <p:tgtEl>
                                          <p:spTgt spid="222"/>
                                        </p:tgtEl>
                                      </p:cBhvr>
                                    </p:animEffect>
                                  </p:childTnLst>
                                </p:cTn>
                              </p:par>
                            </p:childTnLst>
                          </p:cTn>
                        </p:par>
                        <p:par>
                          <p:cTn id="128" fill="hold">
                            <p:stCondLst>
                              <p:cond delay="1000"/>
                            </p:stCondLst>
                            <p:childTnLst>
                              <p:par>
                                <p:cTn id="129" presetID="9" presetClass="entr" presetSubtype="0" fill="hold" nodeType="afterEffect">
                                  <p:stCondLst>
                                    <p:cond delay="0"/>
                                  </p:stCondLst>
                                  <p:childTnLst>
                                    <p:set>
                                      <p:cBhvr>
                                        <p:cTn id="130" dur="1" fill="hold">
                                          <p:stCondLst>
                                            <p:cond delay="0"/>
                                          </p:stCondLst>
                                        </p:cTn>
                                        <p:tgtEl>
                                          <p:spTgt spid="229"/>
                                        </p:tgtEl>
                                        <p:attrNameLst>
                                          <p:attrName>style.visibility</p:attrName>
                                        </p:attrNameLst>
                                      </p:cBhvr>
                                      <p:to>
                                        <p:strVal val="visible"/>
                                      </p:to>
                                    </p:set>
                                    <p:animEffect transition="in" filter="dissolve">
                                      <p:cBhvr>
                                        <p:cTn id="131" dur="500"/>
                                        <p:tgtEl>
                                          <p:spTgt spid="229"/>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26"/>
                                        </p:tgtEl>
                                        <p:attrNameLst>
                                          <p:attrName>style.visibility</p:attrName>
                                        </p:attrNameLst>
                                      </p:cBhvr>
                                      <p:to>
                                        <p:strVal val="visible"/>
                                      </p:to>
                                    </p:set>
                                    <p:animEffect transition="in" filter="wipe(left)">
                                      <p:cBhvr>
                                        <p:cTn id="136" dur="500"/>
                                        <p:tgtEl>
                                          <p:spTgt spid="226"/>
                                        </p:tgtEl>
                                      </p:cBhvr>
                                    </p:animEffect>
                                  </p:childTnLst>
                                </p:cTn>
                              </p:par>
                            </p:childTnLst>
                          </p:cTn>
                        </p:par>
                        <p:par>
                          <p:cTn id="137" fill="hold">
                            <p:stCondLst>
                              <p:cond delay="500"/>
                            </p:stCondLst>
                            <p:childTnLst>
                              <p:par>
                                <p:cTn id="138" presetID="9" presetClass="entr" presetSubtype="0" fill="hold" nodeType="afterEffect">
                                  <p:stCondLst>
                                    <p:cond delay="0"/>
                                  </p:stCondLst>
                                  <p:childTnLst>
                                    <p:set>
                                      <p:cBhvr>
                                        <p:cTn id="139" dur="1" fill="hold">
                                          <p:stCondLst>
                                            <p:cond delay="0"/>
                                          </p:stCondLst>
                                        </p:cTn>
                                        <p:tgtEl>
                                          <p:spTgt spid="190">
                                            <p:txEl>
                                              <p:pRg st="0" end="0"/>
                                            </p:txEl>
                                          </p:spTgt>
                                        </p:tgtEl>
                                        <p:attrNameLst>
                                          <p:attrName>style.visibility</p:attrName>
                                        </p:attrNameLst>
                                      </p:cBhvr>
                                      <p:to>
                                        <p:strVal val="visible"/>
                                      </p:to>
                                    </p:set>
                                    <p:animEffect transition="in" filter="dissolve">
                                      <p:cBhvr>
                                        <p:cTn id="140" dur="500"/>
                                        <p:tgtEl>
                                          <p:spTgt spid="190">
                                            <p:txEl>
                                              <p:pRg st="0" end="0"/>
                                            </p:txEl>
                                          </p:spTgt>
                                        </p:tgtEl>
                                      </p:cBhvr>
                                    </p:animEffect>
                                  </p:childTnLst>
                                </p:cTn>
                              </p:par>
                            </p:childTnLst>
                          </p:cTn>
                        </p:par>
                        <p:par>
                          <p:cTn id="141" fill="hold">
                            <p:stCondLst>
                              <p:cond delay="1000"/>
                            </p:stCondLst>
                            <p:childTnLst>
                              <p:par>
                                <p:cTn id="142" presetID="9" presetClass="entr" presetSubtype="0" fill="hold" grpId="0" nodeType="afterEffect">
                                  <p:stCondLst>
                                    <p:cond delay="0"/>
                                  </p:stCondLst>
                                  <p:childTnLst>
                                    <p:set>
                                      <p:cBhvr>
                                        <p:cTn id="143" dur="1" fill="hold">
                                          <p:stCondLst>
                                            <p:cond delay="0"/>
                                          </p:stCondLst>
                                        </p:cTn>
                                        <p:tgtEl>
                                          <p:spTgt spid="193"/>
                                        </p:tgtEl>
                                        <p:attrNameLst>
                                          <p:attrName>style.visibility</p:attrName>
                                        </p:attrNameLst>
                                      </p:cBhvr>
                                      <p:to>
                                        <p:strVal val="visible"/>
                                      </p:to>
                                    </p:set>
                                    <p:animEffect transition="in" filter="dissolve">
                                      <p:cBhvr>
                                        <p:cTn id="144" dur="500"/>
                                        <p:tgtEl>
                                          <p:spTgt spid="193"/>
                                        </p:tgtEl>
                                      </p:cBhvr>
                                    </p:animEffect>
                                  </p:childTnLst>
                                </p:cTn>
                              </p:par>
                            </p:childTnLst>
                          </p:cTn>
                        </p:par>
                        <p:par>
                          <p:cTn id="145" fill="hold">
                            <p:stCondLst>
                              <p:cond delay="1500"/>
                            </p:stCondLst>
                            <p:childTnLst>
                              <p:par>
                                <p:cTn id="146" presetID="22" presetClass="entr" presetSubtype="2" fill="hold" nodeType="afterEffect">
                                  <p:stCondLst>
                                    <p:cond delay="0"/>
                                  </p:stCondLst>
                                  <p:childTnLst>
                                    <p:set>
                                      <p:cBhvr>
                                        <p:cTn id="147" dur="1" fill="hold">
                                          <p:stCondLst>
                                            <p:cond delay="0"/>
                                          </p:stCondLst>
                                        </p:cTn>
                                        <p:tgtEl>
                                          <p:spTgt spid="207"/>
                                        </p:tgtEl>
                                        <p:attrNameLst>
                                          <p:attrName>style.visibility</p:attrName>
                                        </p:attrNameLst>
                                      </p:cBhvr>
                                      <p:to>
                                        <p:strVal val="visible"/>
                                      </p:to>
                                    </p:set>
                                    <p:animEffect transition="in" filter="wipe(right)">
                                      <p:cBhvr>
                                        <p:cTn id="148" dur="500"/>
                                        <p:tgtEl>
                                          <p:spTgt spid="207"/>
                                        </p:tgtEl>
                                      </p:cBhvr>
                                    </p:animEffect>
                                  </p:childTnLst>
                                </p:cTn>
                              </p:par>
                            </p:childTnLst>
                          </p:cTn>
                        </p:par>
                        <p:par>
                          <p:cTn id="149" fill="hold">
                            <p:stCondLst>
                              <p:cond delay="2000"/>
                            </p:stCondLst>
                            <p:childTnLst>
                              <p:par>
                                <p:cTn id="150" presetID="9" presetClass="entr" presetSubtype="0" fill="hold" grpId="0" nodeType="afterEffect">
                                  <p:stCondLst>
                                    <p:cond delay="0"/>
                                  </p:stCondLst>
                                  <p:childTnLst>
                                    <p:set>
                                      <p:cBhvr>
                                        <p:cTn id="151" dur="1" fill="hold">
                                          <p:stCondLst>
                                            <p:cond delay="0"/>
                                          </p:stCondLst>
                                        </p:cTn>
                                        <p:tgtEl>
                                          <p:spTgt spid="198"/>
                                        </p:tgtEl>
                                        <p:attrNameLst>
                                          <p:attrName>style.visibility</p:attrName>
                                        </p:attrNameLst>
                                      </p:cBhvr>
                                      <p:to>
                                        <p:strVal val="visible"/>
                                      </p:to>
                                    </p:set>
                                    <p:animEffect transition="in" filter="dissolve">
                                      <p:cBhvr>
                                        <p:cTn id="152" dur="500"/>
                                        <p:tgtEl>
                                          <p:spTgt spid="198"/>
                                        </p:tgtEl>
                                      </p:cBhvr>
                                    </p:animEffect>
                                  </p:childTnLst>
                                </p:cTn>
                              </p:par>
                            </p:childTnLst>
                          </p:cTn>
                        </p:par>
                        <p:par>
                          <p:cTn id="153" fill="hold">
                            <p:stCondLst>
                              <p:cond delay="2500"/>
                            </p:stCondLst>
                            <p:childTnLst>
                              <p:par>
                                <p:cTn id="154" presetID="9" presetClass="entr" presetSubtype="0" fill="hold" grpId="0" nodeType="afterEffect">
                                  <p:stCondLst>
                                    <p:cond delay="0"/>
                                  </p:stCondLst>
                                  <p:childTnLst>
                                    <p:set>
                                      <p:cBhvr>
                                        <p:cTn id="155" dur="1" fill="hold">
                                          <p:stCondLst>
                                            <p:cond delay="0"/>
                                          </p:stCondLst>
                                        </p:cTn>
                                        <p:tgtEl>
                                          <p:spTgt spid="196"/>
                                        </p:tgtEl>
                                        <p:attrNameLst>
                                          <p:attrName>style.visibility</p:attrName>
                                        </p:attrNameLst>
                                      </p:cBhvr>
                                      <p:to>
                                        <p:strVal val="visible"/>
                                      </p:to>
                                    </p:set>
                                    <p:animEffect transition="in" filter="dissolve">
                                      <p:cBhvr>
                                        <p:cTn id="156" dur="500"/>
                                        <p:tgtEl>
                                          <p:spTgt spid="196"/>
                                        </p:tgtEl>
                                      </p:cBhvr>
                                    </p:animEffect>
                                  </p:childTnLst>
                                </p:cTn>
                              </p:par>
                            </p:childTnLst>
                          </p:cTn>
                        </p:par>
                        <p:par>
                          <p:cTn id="157" fill="hold">
                            <p:stCondLst>
                              <p:cond delay="3000"/>
                            </p:stCondLst>
                            <p:childTnLst>
                              <p:par>
                                <p:cTn id="158" presetID="22" presetClass="entr" presetSubtype="8" fill="hold" nodeType="afterEffect">
                                  <p:stCondLst>
                                    <p:cond delay="0"/>
                                  </p:stCondLst>
                                  <p:childTnLst>
                                    <p:set>
                                      <p:cBhvr>
                                        <p:cTn id="159" dur="1" fill="hold">
                                          <p:stCondLst>
                                            <p:cond delay="0"/>
                                          </p:stCondLst>
                                        </p:cTn>
                                        <p:tgtEl>
                                          <p:spTgt spid="204"/>
                                        </p:tgtEl>
                                        <p:attrNameLst>
                                          <p:attrName>style.visibility</p:attrName>
                                        </p:attrNameLst>
                                      </p:cBhvr>
                                      <p:to>
                                        <p:strVal val="visible"/>
                                      </p:to>
                                    </p:set>
                                    <p:animEffect transition="in" filter="wipe(left)">
                                      <p:cBhvr>
                                        <p:cTn id="160" dur="500"/>
                                        <p:tgtEl>
                                          <p:spTgt spid="204"/>
                                        </p:tgtEl>
                                      </p:cBhvr>
                                    </p:animEffect>
                                  </p:childTnLst>
                                </p:cTn>
                              </p:par>
                            </p:childTnLst>
                          </p:cTn>
                        </p:par>
                        <p:par>
                          <p:cTn id="161" fill="hold">
                            <p:stCondLst>
                              <p:cond delay="3500"/>
                            </p:stCondLst>
                            <p:childTnLst>
                              <p:par>
                                <p:cTn id="162" presetID="9" presetClass="entr" presetSubtype="0" fill="hold" grpId="0" nodeType="afterEffect">
                                  <p:stCondLst>
                                    <p:cond delay="0"/>
                                  </p:stCondLst>
                                  <p:childTnLst>
                                    <p:set>
                                      <p:cBhvr>
                                        <p:cTn id="163" dur="1" fill="hold">
                                          <p:stCondLst>
                                            <p:cond delay="0"/>
                                          </p:stCondLst>
                                        </p:cTn>
                                        <p:tgtEl>
                                          <p:spTgt spid="191"/>
                                        </p:tgtEl>
                                        <p:attrNameLst>
                                          <p:attrName>style.visibility</p:attrName>
                                        </p:attrNameLst>
                                      </p:cBhvr>
                                      <p:to>
                                        <p:strVal val="visible"/>
                                      </p:to>
                                    </p:set>
                                    <p:animEffect transition="in" filter="dissolve">
                                      <p:cBhvr>
                                        <p:cTn id="164" dur="500"/>
                                        <p:tgtEl>
                                          <p:spTgt spid="191"/>
                                        </p:tgtEl>
                                      </p:cBhvr>
                                    </p:animEffect>
                                  </p:childTnLst>
                                </p:cTn>
                              </p:par>
                            </p:childTnLst>
                          </p:cTn>
                        </p:par>
                        <p:par>
                          <p:cTn id="165" fill="hold">
                            <p:stCondLst>
                              <p:cond delay="4000"/>
                            </p:stCondLst>
                            <p:childTnLst>
                              <p:par>
                                <p:cTn id="166" presetID="9" presetClass="entr" presetSubtype="0" fill="hold" nodeType="afterEffect">
                                  <p:stCondLst>
                                    <p:cond delay="0"/>
                                  </p:stCondLst>
                                  <p:childTnLst>
                                    <p:set>
                                      <p:cBhvr>
                                        <p:cTn id="167" dur="1" fill="hold">
                                          <p:stCondLst>
                                            <p:cond delay="0"/>
                                          </p:stCondLst>
                                        </p:cTn>
                                        <p:tgtEl>
                                          <p:spTgt spid="194">
                                            <p:txEl>
                                              <p:pRg st="0" end="0"/>
                                            </p:txEl>
                                          </p:spTgt>
                                        </p:tgtEl>
                                        <p:attrNameLst>
                                          <p:attrName>style.visibility</p:attrName>
                                        </p:attrNameLst>
                                      </p:cBhvr>
                                      <p:to>
                                        <p:strVal val="visible"/>
                                      </p:to>
                                    </p:set>
                                    <p:animEffect transition="in" filter="dissolve">
                                      <p:cBhvr>
                                        <p:cTn id="168" dur="500"/>
                                        <p:tgtEl>
                                          <p:spTgt spid="194">
                                            <p:txEl>
                                              <p:pRg st="0" end="0"/>
                                            </p:txEl>
                                          </p:spTgt>
                                        </p:tgtEl>
                                      </p:cBhvr>
                                    </p:animEffect>
                                  </p:childTnLst>
                                </p:cTn>
                              </p:par>
                            </p:childTnLst>
                          </p:cTn>
                        </p:par>
                        <p:par>
                          <p:cTn id="169" fill="hold">
                            <p:stCondLst>
                              <p:cond delay="4500"/>
                            </p:stCondLst>
                            <p:childTnLst>
                              <p:par>
                                <p:cTn id="170" presetID="22" presetClass="entr" presetSubtype="2" fill="hold" nodeType="afterEffect">
                                  <p:stCondLst>
                                    <p:cond delay="0"/>
                                  </p:stCondLst>
                                  <p:childTnLst>
                                    <p:set>
                                      <p:cBhvr>
                                        <p:cTn id="171" dur="1" fill="hold">
                                          <p:stCondLst>
                                            <p:cond delay="0"/>
                                          </p:stCondLst>
                                        </p:cTn>
                                        <p:tgtEl>
                                          <p:spTgt spid="213"/>
                                        </p:tgtEl>
                                        <p:attrNameLst>
                                          <p:attrName>style.visibility</p:attrName>
                                        </p:attrNameLst>
                                      </p:cBhvr>
                                      <p:to>
                                        <p:strVal val="visible"/>
                                      </p:to>
                                    </p:set>
                                    <p:animEffect transition="in" filter="wipe(right)">
                                      <p:cBhvr>
                                        <p:cTn id="172"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P spid="159" grpId="0"/>
      <p:bldP spid="160" grpId="0"/>
      <p:bldP spid="161" grpId="0"/>
      <p:bldP spid="163" grpId="0"/>
      <p:bldP spid="164" grpId="0"/>
      <p:bldP spid="165" grpId="0"/>
      <p:bldP spid="166" grpId="0"/>
      <p:bldP spid="167" grpId="0"/>
      <p:bldP spid="187" grpId="0"/>
      <p:bldP spid="188" grpId="0"/>
      <p:bldP spid="189" grpId="0"/>
      <p:bldP spid="191" grpId="0"/>
      <p:bldP spid="192" grpId="0"/>
      <p:bldP spid="193" grpId="0"/>
      <p:bldP spid="195" grpId="0"/>
      <p:bldP spid="196" grpId="0"/>
      <p:bldP spid="197" grpId="0"/>
      <p:bldP spid="198" grpId="0"/>
      <p:bldP spid="199" grpId="0"/>
      <p:bldP spid="2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3.0 – </a:t>
            </a:r>
            <a:r>
              <a:rPr lang="en-US" dirty="0" err="1"/>
              <a:t>Cont</a:t>
            </a:r>
            <a:r>
              <a:rPr lang="is-IS"/>
              <a:t>…</a:t>
            </a:r>
            <a:endParaRPr lang="en-US" dirty="0"/>
          </a:p>
        </p:txBody>
      </p:sp>
      <p:sp>
        <p:nvSpPr>
          <p:cNvPr id="5" name="Text Box 6"/>
          <p:cNvSpPr txBox="1">
            <a:spLocks noChangeArrowheads="1"/>
          </p:cNvSpPr>
          <p:nvPr/>
        </p:nvSpPr>
        <p:spPr bwMode="auto">
          <a:xfrm>
            <a:off x="3063875" y="2713038"/>
            <a:ext cx="1000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pkt1</a:t>
            </a:r>
          </a:p>
        </p:txBody>
      </p:sp>
      <p:sp>
        <p:nvSpPr>
          <p:cNvPr id="6" name="Text Box 9"/>
          <p:cNvSpPr txBox="1">
            <a:spLocks noChangeArrowheads="1"/>
          </p:cNvSpPr>
          <p:nvPr/>
        </p:nvSpPr>
        <p:spPr bwMode="auto">
          <a:xfrm>
            <a:off x="3063875" y="2938463"/>
            <a:ext cx="1196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ack1</a:t>
            </a:r>
          </a:p>
        </p:txBody>
      </p:sp>
      <p:sp>
        <p:nvSpPr>
          <p:cNvPr id="7" name="Text Box 14"/>
          <p:cNvSpPr txBox="1">
            <a:spLocks noChangeArrowheads="1"/>
          </p:cNvSpPr>
          <p:nvPr/>
        </p:nvSpPr>
        <p:spPr bwMode="auto">
          <a:xfrm>
            <a:off x="3044825" y="4129088"/>
            <a:ext cx="1568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Tahoma" charset="0"/>
              </a:rPr>
              <a:t>(detect duplicate)</a:t>
            </a:r>
          </a:p>
        </p:txBody>
      </p:sp>
      <p:grpSp>
        <p:nvGrpSpPr>
          <p:cNvPr id="8" name="Group 23"/>
          <p:cNvGrpSpPr>
            <a:grpSpLocks/>
          </p:cNvGrpSpPr>
          <p:nvPr/>
        </p:nvGrpSpPr>
        <p:grpSpPr bwMode="auto">
          <a:xfrm>
            <a:off x="1595438" y="2486025"/>
            <a:ext cx="1471612" cy="504825"/>
            <a:chOff x="855" y="1710"/>
            <a:chExt cx="927" cy="318"/>
          </a:xfrm>
        </p:grpSpPr>
        <p:sp>
          <p:nvSpPr>
            <p:cNvPr id="9" name="Line 24"/>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 name="Text Box 25"/>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pkt1</a:t>
              </a:r>
            </a:p>
          </p:txBody>
        </p:sp>
      </p:grpSp>
      <p:sp>
        <p:nvSpPr>
          <p:cNvPr id="11" name="Text Box 36"/>
          <p:cNvSpPr txBox="1">
            <a:spLocks noChangeArrowheads="1"/>
          </p:cNvSpPr>
          <p:nvPr/>
        </p:nvSpPr>
        <p:spPr bwMode="auto">
          <a:xfrm>
            <a:off x="608013" y="1104900"/>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dirty="0">
                <a:solidFill>
                  <a:srgbClr val="000099"/>
                </a:solidFill>
                <a:latin typeface="Tahoma" charset="0"/>
              </a:rPr>
              <a:t>sender</a:t>
            </a:r>
          </a:p>
        </p:txBody>
      </p:sp>
      <p:sp>
        <p:nvSpPr>
          <p:cNvPr id="12" name="Text Box 37"/>
          <p:cNvSpPr txBox="1">
            <a:spLocks noChangeArrowheads="1"/>
          </p:cNvSpPr>
          <p:nvPr/>
        </p:nvSpPr>
        <p:spPr bwMode="auto">
          <a:xfrm>
            <a:off x="3048000" y="1100138"/>
            <a:ext cx="1071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a:solidFill>
                  <a:srgbClr val="008000"/>
                </a:solidFill>
                <a:latin typeface="Tahoma" charset="0"/>
              </a:rPr>
              <a:t>receiver</a:t>
            </a:r>
          </a:p>
        </p:txBody>
      </p:sp>
      <p:sp>
        <p:nvSpPr>
          <p:cNvPr id="13" name="Text Box 38"/>
          <p:cNvSpPr txBox="1">
            <a:spLocks noChangeArrowheads="1"/>
          </p:cNvSpPr>
          <p:nvPr/>
        </p:nvSpPr>
        <p:spPr bwMode="auto">
          <a:xfrm>
            <a:off x="3060700" y="3860800"/>
            <a:ext cx="1000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pkt1</a:t>
            </a:r>
          </a:p>
        </p:txBody>
      </p:sp>
      <p:sp>
        <p:nvSpPr>
          <p:cNvPr id="14" name="Text Box 39"/>
          <p:cNvSpPr txBox="1">
            <a:spLocks noChangeArrowheads="1"/>
          </p:cNvSpPr>
          <p:nvPr/>
        </p:nvSpPr>
        <p:spPr bwMode="auto">
          <a:xfrm>
            <a:off x="3057525" y="4857750"/>
            <a:ext cx="1000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sp>
        <p:nvSpPr>
          <p:cNvPr id="15" name="Text Box 40"/>
          <p:cNvSpPr txBox="1">
            <a:spLocks noChangeArrowheads="1"/>
          </p:cNvSpPr>
          <p:nvPr/>
        </p:nvSpPr>
        <p:spPr bwMode="auto">
          <a:xfrm>
            <a:off x="3054350" y="2038350"/>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16" name="Text Box 41"/>
          <p:cNvSpPr txBox="1">
            <a:spLocks noChangeArrowheads="1"/>
          </p:cNvSpPr>
          <p:nvPr/>
        </p:nvSpPr>
        <p:spPr bwMode="auto">
          <a:xfrm>
            <a:off x="3073400" y="4283075"/>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ack1</a:t>
            </a:r>
          </a:p>
        </p:txBody>
      </p:sp>
      <p:sp>
        <p:nvSpPr>
          <p:cNvPr id="17" name="Text Box 42"/>
          <p:cNvSpPr txBox="1">
            <a:spLocks noChangeArrowheads="1"/>
          </p:cNvSpPr>
          <p:nvPr/>
        </p:nvSpPr>
        <p:spPr bwMode="auto">
          <a:xfrm>
            <a:off x="3051175" y="5053013"/>
            <a:ext cx="1196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18" name="Text Box 43"/>
          <p:cNvSpPr txBox="1">
            <a:spLocks noChangeArrowheads="1"/>
          </p:cNvSpPr>
          <p:nvPr/>
        </p:nvSpPr>
        <p:spPr bwMode="auto">
          <a:xfrm>
            <a:off x="536575" y="2287588"/>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ack0</a:t>
            </a:r>
          </a:p>
        </p:txBody>
      </p:sp>
      <p:sp>
        <p:nvSpPr>
          <p:cNvPr id="19" name="Text Box 44"/>
          <p:cNvSpPr txBox="1">
            <a:spLocks noChangeArrowheads="1"/>
          </p:cNvSpPr>
          <p:nvPr/>
        </p:nvSpPr>
        <p:spPr bwMode="auto">
          <a:xfrm>
            <a:off x="381000" y="4659313"/>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pkt0</a:t>
            </a:r>
          </a:p>
        </p:txBody>
      </p:sp>
      <p:sp>
        <p:nvSpPr>
          <p:cNvPr id="20" name="Text Box 45"/>
          <p:cNvSpPr txBox="1">
            <a:spLocks noChangeArrowheads="1"/>
          </p:cNvSpPr>
          <p:nvPr/>
        </p:nvSpPr>
        <p:spPr bwMode="auto">
          <a:xfrm>
            <a:off x="381000" y="2506663"/>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pkt1</a:t>
            </a:r>
          </a:p>
        </p:txBody>
      </p:sp>
      <p:sp>
        <p:nvSpPr>
          <p:cNvPr id="21" name="Text Box 46"/>
          <p:cNvSpPr txBox="1">
            <a:spLocks noChangeArrowheads="1"/>
          </p:cNvSpPr>
          <p:nvPr/>
        </p:nvSpPr>
        <p:spPr bwMode="auto">
          <a:xfrm>
            <a:off x="525463" y="4419600"/>
            <a:ext cx="1022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ack1</a:t>
            </a:r>
          </a:p>
        </p:txBody>
      </p:sp>
      <p:sp>
        <p:nvSpPr>
          <p:cNvPr id="22" name="Text Box 47"/>
          <p:cNvSpPr txBox="1">
            <a:spLocks noChangeArrowheads="1"/>
          </p:cNvSpPr>
          <p:nvPr/>
        </p:nvSpPr>
        <p:spPr bwMode="auto">
          <a:xfrm>
            <a:off x="369888" y="1544638"/>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dirty="0">
                <a:latin typeface="Tahoma" charset="0"/>
              </a:rPr>
              <a:t>send pkt0</a:t>
            </a:r>
          </a:p>
        </p:txBody>
      </p:sp>
      <p:sp>
        <p:nvSpPr>
          <p:cNvPr id="23" name="Text Box 48"/>
          <p:cNvSpPr txBox="1">
            <a:spLocks noChangeArrowheads="1"/>
          </p:cNvSpPr>
          <p:nvPr/>
        </p:nvSpPr>
        <p:spPr bwMode="auto">
          <a:xfrm>
            <a:off x="3046413" y="1827213"/>
            <a:ext cx="1000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grpSp>
        <p:nvGrpSpPr>
          <p:cNvPr id="24" name="Group 49"/>
          <p:cNvGrpSpPr>
            <a:grpSpLocks/>
          </p:cNvGrpSpPr>
          <p:nvPr/>
        </p:nvGrpSpPr>
        <p:grpSpPr bwMode="auto">
          <a:xfrm>
            <a:off x="1585913" y="1614488"/>
            <a:ext cx="1471612" cy="512762"/>
            <a:chOff x="850" y="1159"/>
            <a:chExt cx="927" cy="323"/>
          </a:xfrm>
        </p:grpSpPr>
        <p:sp>
          <p:nvSpPr>
            <p:cNvPr id="25" name="Line 50"/>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 name="Text Box 51"/>
            <p:cNvSpPr txBox="1">
              <a:spLocks noChangeArrowheads="1"/>
            </p:cNvSpPr>
            <p:nvPr/>
          </p:nvSpPr>
          <p:spPr bwMode="auto">
            <a:xfrm>
              <a:off x="1100" y="1159"/>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27" name="Group 52"/>
          <p:cNvGrpSpPr>
            <a:grpSpLocks/>
          </p:cNvGrpSpPr>
          <p:nvPr/>
        </p:nvGrpSpPr>
        <p:grpSpPr bwMode="auto">
          <a:xfrm>
            <a:off x="1579563" y="4629150"/>
            <a:ext cx="1471612" cy="487363"/>
            <a:chOff x="846" y="2253"/>
            <a:chExt cx="927" cy="307"/>
          </a:xfrm>
        </p:grpSpPr>
        <p:sp>
          <p:nvSpPr>
            <p:cNvPr id="28" name="Line 53"/>
            <p:cNvSpPr>
              <a:spLocks noChangeShapeType="1"/>
            </p:cNvSpPr>
            <p:nvPr/>
          </p:nvSpPr>
          <p:spPr bwMode="auto">
            <a:xfrm>
              <a:off x="846" y="233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9" name="Text Box 54"/>
            <p:cNvSpPr txBox="1">
              <a:spLocks noChangeArrowheads="1"/>
            </p:cNvSpPr>
            <p:nvPr/>
          </p:nvSpPr>
          <p:spPr bwMode="auto">
            <a:xfrm>
              <a:off x="1097" y="2253"/>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30" name="Group 55"/>
          <p:cNvGrpSpPr>
            <a:grpSpLocks/>
          </p:cNvGrpSpPr>
          <p:nvPr/>
        </p:nvGrpSpPr>
        <p:grpSpPr bwMode="auto">
          <a:xfrm>
            <a:off x="1579563" y="4232275"/>
            <a:ext cx="1471612" cy="471488"/>
            <a:chOff x="846" y="2003"/>
            <a:chExt cx="927" cy="297"/>
          </a:xfrm>
        </p:grpSpPr>
        <p:sp>
          <p:nvSpPr>
            <p:cNvPr id="31" name="Line 56"/>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2" name="Text Box 57"/>
            <p:cNvSpPr txBox="1">
              <a:spLocks noChangeArrowheads="1"/>
            </p:cNvSpPr>
            <p:nvPr/>
          </p:nvSpPr>
          <p:spPr bwMode="auto">
            <a:xfrm>
              <a:off x="1092" y="2003"/>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ack1</a:t>
              </a:r>
            </a:p>
          </p:txBody>
        </p:sp>
      </p:grpSp>
      <p:grpSp>
        <p:nvGrpSpPr>
          <p:cNvPr id="33" name="Group 58"/>
          <p:cNvGrpSpPr>
            <a:grpSpLocks/>
          </p:cNvGrpSpPr>
          <p:nvPr/>
        </p:nvGrpSpPr>
        <p:grpSpPr bwMode="auto">
          <a:xfrm>
            <a:off x="1571625" y="2114550"/>
            <a:ext cx="1471613" cy="455613"/>
            <a:chOff x="841" y="1474"/>
            <a:chExt cx="927" cy="287"/>
          </a:xfrm>
        </p:grpSpPr>
        <p:sp>
          <p:nvSpPr>
            <p:cNvPr id="34" name="Line 59"/>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 name="Text Box 60"/>
            <p:cNvSpPr txBox="1">
              <a:spLocks noChangeArrowheads="1"/>
            </p:cNvSpPr>
            <p:nvPr/>
          </p:nvSpPr>
          <p:spPr bwMode="auto">
            <a:xfrm>
              <a:off x="1089" y="1474"/>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grpSp>
        <p:nvGrpSpPr>
          <p:cNvPr id="36" name="Group 61"/>
          <p:cNvGrpSpPr>
            <a:grpSpLocks/>
          </p:cNvGrpSpPr>
          <p:nvPr/>
        </p:nvGrpSpPr>
        <p:grpSpPr bwMode="auto">
          <a:xfrm>
            <a:off x="1565275" y="5084763"/>
            <a:ext cx="1471613" cy="461962"/>
            <a:chOff x="837" y="2540"/>
            <a:chExt cx="927" cy="291"/>
          </a:xfrm>
        </p:grpSpPr>
        <p:sp>
          <p:nvSpPr>
            <p:cNvPr id="37" name="Line 62"/>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8" name="Text Box 63"/>
            <p:cNvSpPr txBox="1">
              <a:spLocks noChangeArrowheads="1"/>
            </p:cNvSpPr>
            <p:nvPr/>
          </p:nvSpPr>
          <p:spPr bwMode="auto">
            <a:xfrm>
              <a:off x="1086" y="2540"/>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sp>
        <p:nvSpPr>
          <p:cNvPr id="39" name="Text Box 64"/>
          <p:cNvSpPr txBox="1">
            <a:spLocks noChangeArrowheads="1"/>
          </p:cNvSpPr>
          <p:nvPr/>
        </p:nvSpPr>
        <p:spPr bwMode="auto">
          <a:xfrm>
            <a:off x="1363663" y="5797550"/>
            <a:ext cx="1393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(c) ACK loss</a:t>
            </a:r>
          </a:p>
        </p:txBody>
      </p:sp>
      <p:grpSp>
        <p:nvGrpSpPr>
          <p:cNvPr id="40" name="Group 81"/>
          <p:cNvGrpSpPr>
            <a:grpSpLocks/>
          </p:cNvGrpSpPr>
          <p:nvPr/>
        </p:nvGrpSpPr>
        <p:grpSpPr bwMode="auto">
          <a:xfrm>
            <a:off x="1851025" y="2886075"/>
            <a:ext cx="1212850" cy="719138"/>
            <a:chOff x="1324" y="1931"/>
            <a:chExt cx="764" cy="453"/>
          </a:xfrm>
        </p:grpSpPr>
        <p:sp>
          <p:nvSpPr>
            <p:cNvPr id="41" name="Line 27"/>
            <p:cNvSpPr>
              <a:spLocks noChangeShapeType="1"/>
            </p:cNvSpPr>
            <p:nvPr/>
          </p:nvSpPr>
          <p:spPr bwMode="auto">
            <a:xfrm flipH="1">
              <a:off x="1514" y="2031"/>
              <a:ext cx="574" cy="13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2" name="Text Box 28"/>
            <p:cNvSpPr txBox="1">
              <a:spLocks noChangeArrowheads="1"/>
            </p:cNvSpPr>
            <p:nvPr/>
          </p:nvSpPr>
          <p:spPr bwMode="auto">
            <a:xfrm>
              <a:off x="1456" y="1931"/>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ack1</a:t>
              </a:r>
            </a:p>
          </p:txBody>
        </p:sp>
        <p:sp>
          <p:nvSpPr>
            <p:cNvPr id="43" name="Text Box 68"/>
            <p:cNvSpPr txBox="1">
              <a:spLocks noChangeArrowheads="1"/>
            </p:cNvSpPr>
            <p:nvPr/>
          </p:nvSpPr>
          <p:spPr bwMode="auto">
            <a:xfrm>
              <a:off x="1383" y="2040"/>
              <a:ext cx="2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b="1">
                  <a:solidFill>
                    <a:srgbClr val="FF0000"/>
                  </a:solidFill>
                  <a:latin typeface="Tahoma" charset="0"/>
                </a:rPr>
                <a:t>X</a:t>
              </a:r>
            </a:p>
          </p:txBody>
        </p:sp>
        <p:sp>
          <p:nvSpPr>
            <p:cNvPr id="44" name="Text Box 69"/>
            <p:cNvSpPr txBox="1">
              <a:spLocks noChangeArrowheads="1"/>
            </p:cNvSpPr>
            <p:nvPr/>
          </p:nvSpPr>
          <p:spPr bwMode="auto">
            <a:xfrm>
              <a:off x="1324" y="2172"/>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i="1">
                  <a:solidFill>
                    <a:srgbClr val="FF0000"/>
                  </a:solidFill>
                  <a:latin typeface="Tahoma" charset="0"/>
                </a:rPr>
                <a:t>loss</a:t>
              </a:r>
            </a:p>
          </p:txBody>
        </p:sp>
      </p:grpSp>
      <p:grpSp>
        <p:nvGrpSpPr>
          <p:cNvPr id="45" name="Group 70"/>
          <p:cNvGrpSpPr>
            <a:grpSpLocks/>
          </p:cNvGrpSpPr>
          <p:nvPr/>
        </p:nvGrpSpPr>
        <p:grpSpPr bwMode="auto">
          <a:xfrm>
            <a:off x="1474788" y="2792413"/>
            <a:ext cx="122237" cy="1033462"/>
            <a:chOff x="3651" y="1878"/>
            <a:chExt cx="78" cy="963"/>
          </a:xfrm>
        </p:grpSpPr>
        <p:sp>
          <p:nvSpPr>
            <p:cNvPr id="46" name="Line 71"/>
            <p:cNvSpPr>
              <a:spLocks noChangeShapeType="1"/>
            </p:cNvSpPr>
            <p:nvPr/>
          </p:nvSpPr>
          <p:spPr bwMode="auto">
            <a:xfrm>
              <a:off x="3729" y="1879"/>
              <a:ext cx="0" cy="9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 name="Line 72"/>
            <p:cNvSpPr>
              <a:spLocks noChangeShapeType="1"/>
            </p:cNvSpPr>
            <p:nvPr/>
          </p:nvSpPr>
          <p:spPr bwMode="auto">
            <a:xfrm flipH="1">
              <a:off x="3651" y="1878"/>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 name="Line 73"/>
            <p:cNvSpPr>
              <a:spLocks noChangeShapeType="1"/>
            </p:cNvSpPr>
            <p:nvPr/>
          </p:nvSpPr>
          <p:spPr bwMode="auto">
            <a:xfrm flipH="1">
              <a:off x="3651" y="2841"/>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49" name="Group 74"/>
          <p:cNvGrpSpPr>
            <a:grpSpLocks/>
          </p:cNvGrpSpPr>
          <p:nvPr/>
        </p:nvGrpSpPr>
        <p:grpSpPr bwMode="auto">
          <a:xfrm>
            <a:off x="1603375" y="3781425"/>
            <a:ext cx="1471613" cy="504825"/>
            <a:chOff x="855" y="1710"/>
            <a:chExt cx="927" cy="318"/>
          </a:xfrm>
        </p:grpSpPr>
        <p:sp>
          <p:nvSpPr>
            <p:cNvPr id="50" name="Line 75"/>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1" name="Text Box 76"/>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pkt1</a:t>
              </a:r>
            </a:p>
          </p:txBody>
        </p:sp>
      </p:grpSp>
      <p:grpSp>
        <p:nvGrpSpPr>
          <p:cNvPr id="52" name="Group 77"/>
          <p:cNvGrpSpPr>
            <a:grpSpLocks/>
          </p:cNvGrpSpPr>
          <p:nvPr/>
        </p:nvGrpSpPr>
        <p:grpSpPr bwMode="auto">
          <a:xfrm>
            <a:off x="171450" y="3405188"/>
            <a:ext cx="1377950" cy="731837"/>
            <a:chOff x="2802" y="2348"/>
            <a:chExt cx="868" cy="461"/>
          </a:xfrm>
        </p:grpSpPr>
        <p:pic>
          <p:nvPicPr>
            <p:cNvPr id="53" name="Picture 78" descr="alarm_clock_ring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 Box 79"/>
            <p:cNvSpPr txBox="1">
              <a:spLocks noChangeArrowheads="1"/>
            </p:cNvSpPr>
            <p:nvPr/>
          </p:nvSpPr>
          <p:spPr bwMode="auto">
            <a:xfrm>
              <a:off x="2802" y="2491"/>
              <a:ext cx="8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75000"/>
                </a:lnSpc>
                <a:spcBef>
                  <a:spcPct val="0"/>
                </a:spcBef>
                <a:buClrTx/>
                <a:buSzTx/>
                <a:buFontTx/>
                <a:buNone/>
              </a:pPr>
              <a:r>
                <a:rPr lang="en-US" altLang="en-US" sz="1800" i="1">
                  <a:solidFill>
                    <a:srgbClr val="FF0000"/>
                  </a:solidFill>
                  <a:latin typeface="Tahoma" charset="0"/>
                </a:rPr>
                <a:t>timeout</a:t>
              </a:r>
            </a:p>
            <a:p>
              <a:pPr algn="r">
                <a:lnSpc>
                  <a:spcPct val="75000"/>
                </a:lnSpc>
                <a:spcBef>
                  <a:spcPct val="0"/>
                </a:spcBef>
                <a:buClrTx/>
                <a:buSzTx/>
                <a:buFontTx/>
                <a:buNone/>
              </a:pPr>
              <a:r>
                <a:rPr lang="en-US" altLang="en-US" sz="1800">
                  <a:latin typeface="Tahoma" charset="0"/>
                </a:rPr>
                <a:t>resend pkt1</a:t>
              </a:r>
            </a:p>
          </p:txBody>
        </p:sp>
      </p:grpSp>
      <p:sp>
        <p:nvSpPr>
          <p:cNvPr id="55" name="Text Box 82"/>
          <p:cNvSpPr txBox="1">
            <a:spLocks noChangeArrowheads="1"/>
          </p:cNvSpPr>
          <p:nvPr/>
        </p:nvSpPr>
        <p:spPr bwMode="auto">
          <a:xfrm>
            <a:off x="7766050" y="2374900"/>
            <a:ext cx="1000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pkt1</a:t>
            </a:r>
          </a:p>
        </p:txBody>
      </p:sp>
      <p:sp>
        <p:nvSpPr>
          <p:cNvPr id="56" name="Text Box 83"/>
          <p:cNvSpPr txBox="1">
            <a:spLocks noChangeArrowheads="1"/>
          </p:cNvSpPr>
          <p:nvPr/>
        </p:nvSpPr>
        <p:spPr bwMode="auto">
          <a:xfrm>
            <a:off x="7766050" y="2600325"/>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ack1</a:t>
            </a:r>
          </a:p>
        </p:txBody>
      </p:sp>
      <p:sp>
        <p:nvSpPr>
          <p:cNvPr id="57" name="Text Box 84"/>
          <p:cNvSpPr txBox="1">
            <a:spLocks noChangeArrowheads="1"/>
          </p:cNvSpPr>
          <p:nvPr/>
        </p:nvSpPr>
        <p:spPr bwMode="auto">
          <a:xfrm>
            <a:off x="7727950" y="3810000"/>
            <a:ext cx="1568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Tahoma" charset="0"/>
              </a:rPr>
              <a:t>(detect duplicate)</a:t>
            </a:r>
          </a:p>
        </p:txBody>
      </p:sp>
      <p:grpSp>
        <p:nvGrpSpPr>
          <p:cNvPr id="58" name="Group 85"/>
          <p:cNvGrpSpPr>
            <a:grpSpLocks/>
          </p:cNvGrpSpPr>
          <p:nvPr/>
        </p:nvGrpSpPr>
        <p:grpSpPr bwMode="auto">
          <a:xfrm>
            <a:off x="6297613" y="2147888"/>
            <a:ext cx="1471612" cy="504825"/>
            <a:chOff x="855" y="1710"/>
            <a:chExt cx="927" cy="318"/>
          </a:xfrm>
        </p:grpSpPr>
        <p:sp>
          <p:nvSpPr>
            <p:cNvPr id="59" name="Line 86"/>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0" name="Text Box 87"/>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pkt1</a:t>
              </a:r>
            </a:p>
          </p:txBody>
        </p:sp>
      </p:grpSp>
      <p:sp>
        <p:nvSpPr>
          <p:cNvPr id="61" name="Text Box 88"/>
          <p:cNvSpPr txBox="1">
            <a:spLocks noChangeArrowheads="1"/>
          </p:cNvSpPr>
          <p:nvPr/>
        </p:nvSpPr>
        <p:spPr bwMode="auto">
          <a:xfrm>
            <a:off x="5310188" y="898525"/>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dirty="0">
                <a:solidFill>
                  <a:srgbClr val="000099"/>
                </a:solidFill>
                <a:latin typeface="Tahoma" charset="0"/>
              </a:rPr>
              <a:t>sender</a:t>
            </a:r>
          </a:p>
        </p:txBody>
      </p:sp>
      <p:sp>
        <p:nvSpPr>
          <p:cNvPr id="62" name="Text Box 89"/>
          <p:cNvSpPr txBox="1">
            <a:spLocks noChangeArrowheads="1"/>
          </p:cNvSpPr>
          <p:nvPr/>
        </p:nvSpPr>
        <p:spPr bwMode="auto">
          <a:xfrm>
            <a:off x="7750175" y="893762"/>
            <a:ext cx="1071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dirty="0">
                <a:solidFill>
                  <a:srgbClr val="008000"/>
                </a:solidFill>
                <a:latin typeface="Tahoma" charset="0"/>
              </a:rPr>
              <a:t>receiver</a:t>
            </a:r>
          </a:p>
        </p:txBody>
      </p:sp>
      <p:sp>
        <p:nvSpPr>
          <p:cNvPr id="63" name="Text Box 90"/>
          <p:cNvSpPr txBox="1">
            <a:spLocks noChangeArrowheads="1"/>
          </p:cNvSpPr>
          <p:nvPr/>
        </p:nvSpPr>
        <p:spPr bwMode="auto">
          <a:xfrm>
            <a:off x="7743825" y="3541713"/>
            <a:ext cx="1000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pkt1</a:t>
            </a:r>
          </a:p>
        </p:txBody>
      </p:sp>
      <p:sp>
        <p:nvSpPr>
          <p:cNvPr id="64" name="Text Box 92"/>
          <p:cNvSpPr txBox="1">
            <a:spLocks noChangeArrowheads="1"/>
          </p:cNvSpPr>
          <p:nvPr/>
        </p:nvSpPr>
        <p:spPr bwMode="auto">
          <a:xfrm>
            <a:off x="7756525" y="1700213"/>
            <a:ext cx="1196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65" name="Text Box 95"/>
          <p:cNvSpPr txBox="1">
            <a:spLocks noChangeArrowheads="1"/>
          </p:cNvSpPr>
          <p:nvPr/>
        </p:nvSpPr>
        <p:spPr bwMode="auto">
          <a:xfrm>
            <a:off x="5238750" y="1949450"/>
            <a:ext cx="1022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ack0</a:t>
            </a:r>
          </a:p>
        </p:txBody>
      </p:sp>
      <p:sp>
        <p:nvSpPr>
          <p:cNvPr id="66" name="Text Box 97"/>
          <p:cNvSpPr txBox="1">
            <a:spLocks noChangeArrowheads="1"/>
          </p:cNvSpPr>
          <p:nvPr/>
        </p:nvSpPr>
        <p:spPr bwMode="auto">
          <a:xfrm>
            <a:off x="5083175" y="2168525"/>
            <a:ext cx="1174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pkt1</a:t>
            </a:r>
          </a:p>
        </p:txBody>
      </p:sp>
      <p:sp>
        <p:nvSpPr>
          <p:cNvPr id="67" name="Text Box 99"/>
          <p:cNvSpPr txBox="1">
            <a:spLocks noChangeArrowheads="1"/>
          </p:cNvSpPr>
          <p:nvPr/>
        </p:nvSpPr>
        <p:spPr bwMode="auto">
          <a:xfrm>
            <a:off x="5072063" y="1206500"/>
            <a:ext cx="1174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dirty="0">
                <a:latin typeface="Tahoma" charset="0"/>
              </a:rPr>
              <a:t>send pkt0</a:t>
            </a:r>
          </a:p>
        </p:txBody>
      </p:sp>
      <p:sp>
        <p:nvSpPr>
          <p:cNvPr id="68" name="Text Box 100"/>
          <p:cNvSpPr txBox="1">
            <a:spLocks noChangeArrowheads="1"/>
          </p:cNvSpPr>
          <p:nvPr/>
        </p:nvSpPr>
        <p:spPr bwMode="auto">
          <a:xfrm>
            <a:off x="7748588" y="1489075"/>
            <a:ext cx="1000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grpSp>
        <p:nvGrpSpPr>
          <p:cNvPr id="69" name="Group 101"/>
          <p:cNvGrpSpPr>
            <a:grpSpLocks/>
          </p:cNvGrpSpPr>
          <p:nvPr/>
        </p:nvGrpSpPr>
        <p:grpSpPr bwMode="auto">
          <a:xfrm>
            <a:off x="6288088" y="1276350"/>
            <a:ext cx="1471612" cy="512763"/>
            <a:chOff x="850" y="1159"/>
            <a:chExt cx="927" cy="323"/>
          </a:xfrm>
        </p:grpSpPr>
        <p:sp>
          <p:nvSpPr>
            <p:cNvPr id="70" name="Line 102"/>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 name="Text Box 103"/>
            <p:cNvSpPr txBox="1">
              <a:spLocks noChangeArrowheads="1"/>
            </p:cNvSpPr>
            <p:nvPr/>
          </p:nvSpPr>
          <p:spPr bwMode="auto">
            <a:xfrm>
              <a:off x="1100" y="1159"/>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72" name="Group 110"/>
          <p:cNvGrpSpPr>
            <a:grpSpLocks/>
          </p:cNvGrpSpPr>
          <p:nvPr/>
        </p:nvGrpSpPr>
        <p:grpSpPr bwMode="auto">
          <a:xfrm>
            <a:off x="6273800" y="1776413"/>
            <a:ext cx="1471613" cy="455612"/>
            <a:chOff x="841" y="1474"/>
            <a:chExt cx="927" cy="287"/>
          </a:xfrm>
        </p:grpSpPr>
        <p:sp>
          <p:nvSpPr>
            <p:cNvPr id="73" name="Line 111"/>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4" name="Text Box 112"/>
            <p:cNvSpPr txBox="1">
              <a:spLocks noChangeArrowheads="1"/>
            </p:cNvSpPr>
            <p:nvPr/>
          </p:nvSpPr>
          <p:spPr bwMode="auto">
            <a:xfrm>
              <a:off x="1089" y="1474"/>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sp>
        <p:nvSpPr>
          <p:cNvPr id="75" name="Text Box 116"/>
          <p:cNvSpPr txBox="1">
            <a:spLocks noChangeArrowheads="1"/>
          </p:cNvSpPr>
          <p:nvPr/>
        </p:nvSpPr>
        <p:spPr bwMode="auto">
          <a:xfrm>
            <a:off x="4929188" y="5764213"/>
            <a:ext cx="386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(d) premature timeout/ delayed ACK</a:t>
            </a:r>
          </a:p>
        </p:txBody>
      </p:sp>
      <p:grpSp>
        <p:nvGrpSpPr>
          <p:cNvPr id="76" name="Group 122"/>
          <p:cNvGrpSpPr>
            <a:grpSpLocks/>
          </p:cNvGrpSpPr>
          <p:nvPr/>
        </p:nvGrpSpPr>
        <p:grpSpPr bwMode="auto">
          <a:xfrm>
            <a:off x="6176963" y="2454275"/>
            <a:ext cx="122237" cy="1033463"/>
            <a:chOff x="3651" y="1878"/>
            <a:chExt cx="78" cy="963"/>
          </a:xfrm>
        </p:grpSpPr>
        <p:sp>
          <p:nvSpPr>
            <p:cNvPr id="77" name="Line 123"/>
            <p:cNvSpPr>
              <a:spLocks noChangeShapeType="1"/>
            </p:cNvSpPr>
            <p:nvPr/>
          </p:nvSpPr>
          <p:spPr bwMode="auto">
            <a:xfrm>
              <a:off x="3729" y="1879"/>
              <a:ext cx="0" cy="9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8" name="Line 124"/>
            <p:cNvSpPr>
              <a:spLocks noChangeShapeType="1"/>
            </p:cNvSpPr>
            <p:nvPr/>
          </p:nvSpPr>
          <p:spPr bwMode="auto">
            <a:xfrm flipH="1">
              <a:off x="3651" y="1878"/>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 name="Line 125"/>
            <p:cNvSpPr>
              <a:spLocks noChangeShapeType="1"/>
            </p:cNvSpPr>
            <p:nvPr/>
          </p:nvSpPr>
          <p:spPr bwMode="auto">
            <a:xfrm flipH="1">
              <a:off x="3651" y="2841"/>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80" name="Group 126"/>
          <p:cNvGrpSpPr>
            <a:grpSpLocks/>
          </p:cNvGrpSpPr>
          <p:nvPr/>
        </p:nvGrpSpPr>
        <p:grpSpPr bwMode="auto">
          <a:xfrm>
            <a:off x="6305550" y="3443288"/>
            <a:ext cx="1471613" cy="504825"/>
            <a:chOff x="855" y="1710"/>
            <a:chExt cx="927" cy="318"/>
          </a:xfrm>
        </p:grpSpPr>
        <p:sp>
          <p:nvSpPr>
            <p:cNvPr id="81" name="Line 127"/>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2" name="Text Box 128"/>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pkt1</a:t>
              </a:r>
            </a:p>
          </p:txBody>
        </p:sp>
      </p:grpSp>
      <p:grpSp>
        <p:nvGrpSpPr>
          <p:cNvPr id="83" name="Group 129"/>
          <p:cNvGrpSpPr>
            <a:grpSpLocks/>
          </p:cNvGrpSpPr>
          <p:nvPr/>
        </p:nvGrpSpPr>
        <p:grpSpPr bwMode="auto">
          <a:xfrm>
            <a:off x="4873625" y="3067050"/>
            <a:ext cx="1377950" cy="731838"/>
            <a:chOff x="2802" y="2348"/>
            <a:chExt cx="868" cy="461"/>
          </a:xfrm>
        </p:grpSpPr>
        <p:pic>
          <p:nvPicPr>
            <p:cNvPr id="84" name="Picture 130" descr="alarm_clock_ring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 Box 131"/>
            <p:cNvSpPr txBox="1">
              <a:spLocks noChangeArrowheads="1"/>
            </p:cNvSpPr>
            <p:nvPr/>
          </p:nvSpPr>
          <p:spPr bwMode="auto">
            <a:xfrm>
              <a:off x="2802" y="2491"/>
              <a:ext cx="8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75000"/>
                </a:lnSpc>
                <a:spcBef>
                  <a:spcPct val="0"/>
                </a:spcBef>
                <a:buClrTx/>
                <a:buSzTx/>
                <a:buFontTx/>
                <a:buNone/>
              </a:pPr>
              <a:r>
                <a:rPr lang="en-US" altLang="en-US" sz="1800" i="1">
                  <a:solidFill>
                    <a:srgbClr val="FF0000"/>
                  </a:solidFill>
                  <a:latin typeface="Tahoma" charset="0"/>
                </a:rPr>
                <a:t>timeout</a:t>
              </a:r>
            </a:p>
            <a:p>
              <a:pPr algn="r">
                <a:lnSpc>
                  <a:spcPct val="75000"/>
                </a:lnSpc>
                <a:spcBef>
                  <a:spcPct val="0"/>
                </a:spcBef>
                <a:buClrTx/>
                <a:buSzTx/>
                <a:buFontTx/>
                <a:buNone/>
              </a:pPr>
              <a:r>
                <a:rPr lang="en-US" altLang="en-US" sz="1800">
                  <a:latin typeface="Tahoma" charset="0"/>
                </a:rPr>
                <a:t>resend pkt1</a:t>
              </a:r>
            </a:p>
          </p:txBody>
        </p:sp>
      </p:grpSp>
      <p:grpSp>
        <p:nvGrpSpPr>
          <p:cNvPr id="86" name="Group 133"/>
          <p:cNvGrpSpPr>
            <a:grpSpLocks/>
          </p:cNvGrpSpPr>
          <p:nvPr/>
        </p:nvGrpSpPr>
        <p:grpSpPr bwMode="auto">
          <a:xfrm>
            <a:off x="6694488" y="2706688"/>
            <a:ext cx="1071562" cy="752475"/>
            <a:chOff x="4081" y="1705"/>
            <a:chExt cx="703" cy="453"/>
          </a:xfrm>
        </p:grpSpPr>
        <p:sp>
          <p:nvSpPr>
            <p:cNvPr id="87" name="Line 118"/>
            <p:cNvSpPr>
              <a:spLocks noChangeShapeType="1"/>
            </p:cNvSpPr>
            <p:nvPr/>
          </p:nvSpPr>
          <p:spPr bwMode="auto">
            <a:xfrm flipH="1">
              <a:off x="4343" y="1705"/>
              <a:ext cx="441" cy="329"/>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8" name="Text Box 119"/>
            <p:cNvSpPr txBox="1">
              <a:spLocks noChangeArrowheads="1"/>
            </p:cNvSpPr>
            <p:nvPr/>
          </p:nvSpPr>
          <p:spPr bwMode="auto">
            <a:xfrm>
              <a:off x="4081" y="1794"/>
              <a:ext cx="43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ack1</a:t>
              </a:r>
            </a:p>
          </p:txBody>
        </p:sp>
        <p:sp>
          <p:nvSpPr>
            <p:cNvPr id="89" name="Line 132"/>
            <p:cNvSpPr>
              <a:spLocks noChangeShapeType="1"/>
            </p:cNvSpPr>
            <p:nvPr/>
          </p:nvSpPr>
          <p:spPr bwMode="auto">
            <a:xfrm flipH="1">
              <a:off x="4186" y="2047"/>
              <a:ext cx="146" cy="111"/>
            </a:xfrm>
            <a:prstGeom prst="line">
              <a:avLst/>
            </a:prstGeom>
            <a:noFill/>
            <a:ln w="28575">
              <a:solidFill>
                <a:srgbClr val="008000"/>
              </a:solidFill>
              <a:prstDash val="sysDot"/>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90" name="Line 136"/>
          <p:cNvSpPr>
            <a:spLocks noChangeShapeType="1"/>
          </p:cNvSpPr>
          <p:nvPr/>
        </p:nvSpPr>
        <p:spPr bwMode="auto">
          <a:xfrm flipH="1">
            <a:off x="6196013" y="3251200"/>
            <a:ext cx="909637" cy="73977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91" name="Group 153"/>
          <p:cNvGrpSpPr>
            <a:grpSpLocks/>
          </p:cNvGrpSpPr>
          <p:nvPr/>
        </p:nvGrpSpPr>
        <p:grpSpPr bwMode="auto">
          <a:xfrm>
            <a:off x="5064125" y="3738563"/>
            <a:ext cx="4227513" cy="1752600"/>
            <a:chOff x="3082" y="2355"/>
            <a:chExt cx="2663" cy="1104"/>
          </a:xfrm>
        </p:grpSpPr>
        <p:sp>
          <p:nvSpPr>
            <p:cNvPr id="92" name="Text Box 93"/>
            <p:cNvSpPr txBox="1">
              <a:spLocks noChangeArrowheads="1"/>
            </p:cNvSpPr>
            <p:nvPr/>
          </p:nvSpPr>
          <p:spPr bwMode="auto">
            <a:xfrm>
              <a:off x="4790" y="2491"/>
              <a:ext cx="7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ack1</a:t>
              </a:r>
            </a:p>
          </p:txBody>
        </p:sp>
        <p:sp>
          <p:nvSpPr>
            <p:cNvPr id="93" name="Text Box 96"/>
            <p:cNvSpPr txBox="1">
              <a:spLocks noChangeArrowheads="1"/>
            </p:cNvSpPr>
            <p:nvPr/>
          </p:nvSpPr>
          <p:spPr bwMode="auto">
            <a:xfrm>
              <a:off x="3082" y="2842"/>
              <a:ext cx="7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pkt0</a:t>
              </a:r>
            </a:p>
          </p:txBody>
        </p:sp>
        <p:sp>
          <p:nvSpPr>
            <p:cNvPr id="94" name="Text Box 98"/>
            <p:cNvSpPr txBox="1">
              <a:spLocks noChangeArrowheads="1"/>
            </p:cNvSpPr>
            <p:nvPr/>
          </p:nvSpPr>
          <p:spPr bwMode="auto">
            <a:xfrm>
              <a:off x="3155" y="2703"/>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ack1</a:t>
              </a:r>
            </a:p>
          </p:txBody>
        </p:sp>
        <p:grpSp>
          <p:nvGrpSpPr>
            <p:cNvPr id="95" name="Group 148"/>
            <p:cNvGrpSpPr>
              <a:grpSpLocks/>
            </p:cNvGrpSpPr>
            <p:nvPr/>
          </p:nvGrpSpPr>
          <p:grpSpPr bwMode="auto">
            <a:xfrm>
              <a:off x="3843" y="2895"/>
              <a:ext cx="927" cy="247"/>
              <a:chOff x="3849" y="2883"/>
              <a:chExt cx="927" cy="247"/>
            </a:xfrm>
          </p:grpSpPr>
          <p:sp>
            <p:nvSpPr>
              <p:cNvPr id="118" name="Line 105"/>
              <p:cNvSpPr>
                <a:spLocks noChangeShapeType="1"/>
              </p:cNvSpPr>
              <p:nvPr/>
            </p:nvSpPr>
            <p:spPr bwMode="auto">
              <a:xfrm>
                <a:off x="3849" y="290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9" name="Text Box 106"/>
              <p:cNvSpPr txBox="1">
                <a:spLocks noChangeArrowheads="1"/>
              </p:cNvSpPr>
              <p:nvPr/>
            </p:nvSpPr>
            <p:spPr bwMode="auto">
              <a:xfrm>
                <a:off x="4334" y="2883"/>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96" name="Group 150"/>
            <p:cNvGrpSpPr>
              <a:grpSpLocks/>
            </p:cNvGrpSpPr>
            <p:nvPr/>
          </p:nvGrpSpPr>
          <p:grpSpPr bwMode="auto">
            <a:xfrm>
              <a:off x="3873" y="2603"/>
              <a:ext cx="927" cy="261"/>
              <a:chOff x="2229" y="3431"/>
              <a:chExt cx="927" cy="261"/>
            </a:xfrm>
          </p:grpSpPr>
          <p:sp>
            <p:nvSpPr>
              <p:cNvPr id="116" name="Line 108"/>
              <p:cNvSpPr>
                <a:spLocks noChangeShapeType="1"/>
              </p:cNvSpPr>
              <p:nvPr/>
            </p:nvSpPr>
            <p:spPr bwMode="auto">
              <a:xfrm flipH="1">
                <a:off x="2229" y="3467"/>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7" name="Text Box 109"/>
              <p:cNvSpPr txBox="1">
                <a:spLocks noChangeArrowheads="1"/>
              </p:cNvSpPr>
              <p:nvPr/>
            </p:nvSpPr>
            <p:spPr bwMode="auto">
              <a:xfrm>
                <a:off x="2283" y="3431"/>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ack1</a:t>
                </a:r>
              </a:p>
            </p:txBody>
          </p:sp>
        </p:grpSp>
        <p:grpSp>
          <p:nvGrpSpPr>
            <p:cNvPr id="97" name="Group 113"/>
            <p:cNvGrpSpPr>
              <a:grpSpLocks/>
            </p:cNvGrpSpPr>
            <p:nvPr/>
          </p:nvGrpSpPr>
          <p:grpSpPr bwMode="auto">
            <a:xfrm>
              <a:off x="3840" y="3110"/>
              <a:ext cx="927" cy="291"/>
              <a:chOff x="837" y="2540"/>
              <a:chExt cx="927" cy="291"/>
            </a:xfrm>
          </p:grpSpPr>
          <p:sp>
            <p:nvSpPr>
              <p:cNvPr id="114" name="Line 114"/>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5" name="Text Box 115"/>
              <p:cNvSpPr txBox="1">
                <a:spLocks noChangeArrowheads="1"/>
              </p:cNvSpPr>
              <p:nvPr/>
            </p:nvSpPr>
            <p:spPr bwMode="auto">
              <a:xfrm>
                <a:off x="1086" y="2540"/>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grpSp>
          <p:nvGrpSpPr>
            <p:cNvPr id="98" name="Group 137"/>
            <p:cNvGrpSpPr>
              <a:grpSpLocks/>
            </p:cNvGrpSpPr>
            <p:nvPr/>
          </p:nvGrpSpPr>
          <p:grpSpPr bwMode="auto">
            <a:xfrm>
              <a:off x="3121" y="2355"/>
              <a:ext cx="740" cy="375"/>
              <a:chOff x="2839" y="3285"/>
              <a:chExt cx="740" cy="375"/>
            </a:xfrm>
          </p:grpSpPr>
          <p:sp>
            <p:nvSpPr>
              <p:cNvPr id="112" name="Text Box 134"/>
              <p:cNvSpPr txBox="1">
                <a:spLocks noChangeArrowheads="1"/>
              </p:cNvSpPr>
              <p:nvPr/>
            </p:nvSpPr>
            <p:spPr bwMode="auto">
              <a:xfrm>
                <a:off x="2839" y="3429"/>
                <a:ext cx="7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pkt0</a:t>
                </a:r>
              </a:p>
            </p:txBody>
          </p:sp>
          <p:sp>
            <p:nvSpPr>
              <p:cNvPr id="113" name="Text Box 135"/>
              <p:cNvSpPr txBox="1">
                <a:spLocks noChangeArrowheads="1"/>
              </p:cNvSpPr>
              <p:nvPr/>
            </p:nvSpPr>
            <p:spPr bwMode="auto">
              <a:xfrm>
                <a:off x="2916" y="3285"/>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ack1</a:t>
                </a:r>
              </a:p>
            </p:txBody>
          </p:sp>
        </p:grpSp>
        <p:grpSp>
          <p:nvGrpSpPr>
            <p:cNvPr id="99" name="Group 138"/>
            <p:cNvGrpSpPr>
              <a:grpSpLocks/>
            </p:cNvGrpSpPr>
            <p:nvPr/>
          </p:nvGrpSpPr>
          <p:grpSpPr bwMode="auto">
            <a:xfrm>
              <a:off x="3817" y="2418"/>
              <a:ext cx="975" cy="359"/>
              <a:chOff x="850" y="1159"/>
              <a:chExt cx="927" cy="323"/>
            </a:xfrm>
          </p:grpSpPr>
          <p:sp>
            <p:nvSpPr>
              <p:cNvPr id="110" name="Line 139"/>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1" name="Text Box 140"/>
              <p:cNvSpPr txBox="1">
                <a:spLocks noChangeArrowheads="1"/>
              </p:cNvSpPr>
              <p:nvPr/>
            </p:nvSpPr>
            <p:spPr bwMode="auto">
              <a:xfrm>
                <a:off x="1109" y="1159"/>
                <a:ext cx="34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100" name="Group 142"/>
            <p:cNvGrpSpPr>
              <a:grpSpLocks/>
            </p:cNvGrpSpPr>
            <p:nvPr/>
          </p:nvGrpSpPr>
          <p:grpSpPr bwMode="auto">
            <a:xfrm>
              <a:off x="4782" y="2661"/>
              <a:ext cx="754" cy="354"/>
              <a:chOff x="4776" y="2967"/>
              <a:chExt cx="754" cy="354"/>
            </a:xfrm>
          </p:grpSpPr>
          <p:sp>
            <p:nvSpPr>
              <p:cNvPr id="108" name="Text Box 143"/>
              <p:cNvSpPr txBox="1">
                <a:spLocks noChangeArrowheads="1"/>
              </p:cNvSpPr>
              <p:nvPr/>
            </p:nvSpPr>
            <p:spPr bwMode="auto">
              <a:xfrm>
                <a:off x="4780" y="2967"/>
                <a:ext cx="6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sp>
            <p:nvSpPr>
              <p:cNvPr id="109" name="Text Box 144"/>
              <p:cNvSpPr txBox="1">
                <a:spLocks noChangeArrowheads="1"/>
              </p:cNvSpPr>
              <p:nvPr/>
            </p:nvSpPr>
            <p:spPr bwMode="auto">
              <a:xfrm>
                <a:off x="4776" y="3090"/>
                <a:ext cx="7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grpSp>
        <p:grpSp>
          <p:nvGrpSpPr>
            <p:cNvPr id="101" name="Group 149"/>
            <p:cNvGrpSpPr>
              <a:grpSpLocks/>
            </p:cNvGrpSpPr>
            <p:nvPr/>
          </p:nvGrpSpPr>
          <p:grpSpPr bwMode="auto">
            <a:xfrm>
              <a:off x="3840" y="2756"/>
              <a:ext cx="927" cy="309"/>
              <a:chOff x="3792" y="2738"/>
              <a:chExt cx="927" cy="309"/>
            </a:xfrm>
          </p:grpSpPr>
          <p:sp>
            <p:nvSpPr>
              <p:cNvPr id="106" name="Line 146"/>
              <p:cNvSpPr>
                <a:spLocks noChangeShapeType="1"/>
              </p:cNvSpPr>
              <p:nvPr/>
            </p:nvSpPr>
            <p:spPr bwMode="auto">
              <a:xfrm flipH="1">
                <a:off x="3792" y="2822"/>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7" name="Text Box 147"/>
              <p:cNvSpPr txBox="1">
                <a:spLocks noChangeArrowheads="1"/>
              </p:cNvSpPr>
              <p:nvPr/>
            </p:nvSpPr>
            <p:spPr bwMode="auto">
              <a:xfrm>
                <a:off x="4089" y="2738"/>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grpSp>
          <p:nvGrpSpPr>
            <p:cNvPr id="102" name="Group 152"/>
            <p:cNvGrpSpPr>
              <a:grpSpLocks/>
            </p:cNvGrpSpPr>
            <p:nvPr/>
          </p:nvGrpSpPr>
          <p:grpSpPr bwMode="auto">
            <a:xfrm>
              <a:off x="4757" y="2967"/>
              <a:ext cx="988" cy="492"/>
              <a:chOff x="4757" y="2967"/>
              <a:chExt cx="988" cy="492"/>
            </a:xfrm>
          </p:grpSpPr>
          <p:sp>
            <p:nvSpPr>
              <p:cNvPr id="103" name="Text Box 91"/>
              <p:cNvSpPr txBox="1">
                <a:spLocks noChangeArrowheads="1"/>
              </p:cNvSpPr>
              <p:nvPr/>
            </p:nvSpPr>
            <p:spPr bwMode="auto">
              <a:xfrm>
                <a:off x="4780" y="2967"/>
                <a:ext cx="6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sp>
            <p:nvSpPr>
              <p:cNvPr id="104" name="Text Box 94"/>
              <p:cNvSpPr txBox="1">
                <a:spLocks noChangeArrowheads="1"/>
              </p:cNvSpPr>
              <p:nvPr/>
            </p:nvSpPr>
            <p:spPr bwMode="auto">
              <a:xfrm>
                <a:off x="4782" y="3228"/>
                <a:ext cx="7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105" name="Text Box 151"/>
              <p:cNvSpPr txBox="1">
                <a:spLocks noChangeArrowheads="1"/>
              </p:cNvSpPr>
              <p:nvPr/>
            </p:nvSpPr>
            <p:spPr bwMode="auto">
              <a:xfrm>
                <a:off x="4757" y="3128"/>
                <a:ext cx="9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Tahoma" charset="0"/>
                  </a:rPr>
                  <a:t>(detect duplicate)</a:t>
                </a:r>
              </a:p>
            </p:txBody>
          </p:sp>
        </p:grpSp>
      </p:grpSp>
    </p:spTree>
    <p:extLst>
      <p:ext uri="{BB962C8B-B14F-4D97-AF65-F5344CB8AC3E}">
        <p14:creationId xmlns:p14="http://schemas.microsoft.com/office/powerpoint/2010/main" val="2872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dissolve">
                                      <p:cBhvr>
                                        <p:cTn id="23" dur="500"/>
                                        <p:tgtEl>
                                          <p:spTgt spid="23">
                                            <p:txEl>
                                              <p:pRg st="0" end="0"/>
                                            </p:txEl>
                                          </p:spTgt>
                                        </p:tgtEl>
                                      </p:cBhvr>
                                    </p:animEffect>
                                  </p:childTnLst>
                                </p:cTn>
                              </p:par>
                            </p:childTnLst>
                          </p:cTn>
                        </p:par>
                        <p:par>
                          <p:cTn id="24" fill="hold">
                            <p:stCondLst>
                              <p:cond delay="1000"/>
                            </p:stCondLst>
                            <p:childTnLst>
                              <p:par>
                                <p:cTn id="25" presetID="9"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par>
                          <p:cTn id="28" fill="hold">
                            <p:stCondLst>
                              <p:cond delay="1500"/>
                            </p:stCondLst>
                            <p:childTnLst>
                              <p:par>
                                <p:cTn id="29" presetID="22" presetClass="entr" presetSubtype="2"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right)">
                                      <p:cBhvr>
                                        <p:cTn id="31" dur="500"/>
                                        <p:tgtEl>
                                          <p:spTgt spid="33"/>
                                        </p:tgtEl>
                                      </p:cBhvr>
                                    </p:animEffect>
                                  </p:childTnLst>
                                </p:cTn>
                              </p:par>
                            </p:childTnLst>
                          </p:cTn>
                        </p:par>
                        <p:par>
                          <p:cTn id="32" fill="hold">
                            <p:stCondLst>
                              <p:cond delay="2000"/>
                            </p:stCondLst>
                            <p:childTnLst>
                              <p:par>
                                <p:cTn id="33" presetID="9"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ssolve">
                                      <p:cBhvr>
                                        <p:cTn id="35" dur="500"/>
                                        <p:tgtEl>
                                          <p:spTgt spid="18"/>
                                        </p:tgtEl>
                                      </p:cBhvr>
                                    </p:animEffect>
                                  </p:childTnLst>
                                </p:cTn>
                              </p:par>
                            </p:childTnLst>
                          </p:cTn>
                        </p:par>
                        <p:par>
                          <p:cTn id="36" fill="hold">
                            <p:stCondLst>
                              <p:cond delay="2500"/>
                            </p:stCondLst>
                            <p:childTnLst>
                              <p:par>
                                <p:cTn id="37" presetID="9"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dissolve">
                                      <p:cBhvr>
                                        <p:cTn id="39" dur="500"/>
                                        <p:tgtEl>
                                          <p:spTgt spid="20"/>
                                        </p:tgtEl>
                                      </p:cBhvr>
                                    </p:animEffect>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par>
                          <p:cTn id="44" fill="hold">
                            <p:stCondLst>
                              <p:cond delay="3500"/>
                            </p:stCondLst>
                            <p:childTnLst>
                              <p:par>
                                <p:cTn id="45" presetID="9" presetClass="entr" presetSubtype="0" fill="hold" nodeType="after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animEffect transition="in" filter="dissolve">
                                      <p:cBhvr>
                                        <p:cTn id="47" dur="500"/>
                                        <p:tgtEl>
                                          <p:spTgt spid="5">
                                            <p:txEl>
                                              <p:pRg st="0" end="0"/>
                                            </p:txEl>
                                          </p:spTgt>
                                        </p:tgtEl>
                                      </p:cBhvr>
                                    </p:animEffect>
                                  </p:childTnLst>
                                </p:cTn>
                              </p:par>
                            </p:childTnLst>
                          </p:cTn>
                        </p:par>
                        <p:par>
                          <p:cTn id="48" fill="hold">
                            <p:stCondLst>
                              <p:cond delay="4000"/>
                            </p:stCondLst>
                            <p:childTnLst>
                              <p:par>
                                <p:cTn id="49" presetID="9" presetClass="entr" presetSubtype="0"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dissolve">
                                      <p:cBhvr>
                                        <p:cTn id="51" dur="500"/>
                                        <p:tgtEl>
                                          <p:spTgt spid="6"/>
                                        </p:tgtEl>
                                      </p:cBhvr>
                                    </p:animEffect>
                                  </p:childTnLst>
                                </p:cTn>
                              </p:par>
                            </p:childTnLst>
                          </p:cTn>
                        </p:par>
                        <p:par>
                          <p:cTn id="52" fill="hold">
                            <p:stCondLst>
                              <p:cond delay="4500"/>
                            </p:stCondLst>
                            <p:childTnLst>
                              <p:par>
                                <p:cTn id="53" presetID="22" presetClass="entr" presetSubtype="2"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right)">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wipe(up)">
                                      <p:cBhvr>
                                        <p:cTn id="60" dur="1000"/>
                                        <p:tgtEl>
                                          <p:spTgt spid="45"/>
                                        </p:tgtEl>
                                      </p:cBhvr>
                                    </p:animEffect>
                                  </p:childTnLst>
                                </p:cTn>
                              </p:par>
                            </p:childTnLst>
                          </p:cTn>
                        </p:par>
                        <p:par>
                          <p:cTn id="61" fill="hold">
                            <p:stCondLst>
                              <p:cond delay="1000"/>
                            </p:stCondLst>
                            <p:childTnLst>
                              <p:par>
                                <p:cTn id="62" presetID="9" presetClass="entr" presetSubtype="0" fill="hold"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dissolve">
                                      <p:cBhvr>
                                        <p:cTn id="64" dur="500"/>
                                        <p:tgtEl>
                                          <p:spTgt spid="5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wipe(left)">
                                      <p:cBhvr>
                                        <p:cTn id="69" dur="500"/>
                                        <p:tgtEl>
                                          <p:spTgt spid="49"/>
                                        </p:tgtEl>
                                      </p:cBhvr>
                                    </p:animEffect>
                                  </p:childTnLst>
                                </p:cTn>
                              </p:par>
                            </p:childTnLst>
                          </p:cTn>
                        </p:par>
                        <p:par>
                          <p:cTn id="70" fill="hold">
                            <p:stCondLst>
                              <p:cond delay="500"/>
                            </p:stCondLst>
                            <p:childTnLst>
                              <p:par>
                                <p:cTn id="71" presetID="9" presetClass="entr" presetSubtype="0" fill="hold" nodeType="afterEffect">
                                  <p:stCondLst>
                                    <p:cond delay="0"/>
                                  </p:stCondLst>
                                  <p:childTnLst>
                                    <p:set>
                                      <p:cBhvr>
                                        <p:cTn id="72" dur="1" fill="hold">
                                          <p:stCondLst>
                                            <p:cond delay="0"/>
                                          </p:stCondLst>
                                        </p:cTn>
                                        <p:tgtEl>
                                          <p:spTgt spid="13">
                                            <p:txEl>
                                              <p:pRg st="0" end="0"/>
                                            </p:txEl>
                                          </p:spTgt>
                                        </p:tgtEl>
                                        <p:attrNameLst>
                                          <p:attrName>style.visibility</p:attrName>
                                        </p:attrNameLst>
                                      </p:cBhvr>
                                      <p:to>
                                        <p:strVal val="visible"/>
                                      </p:to>
                                    </p:set>
                                    <p:animEffect transition="in" filter="dissolve">
                                      <p:cBhvr>
                                        <p:cTn id="73" dur="500"/>
                                        <p:tgtEl>
                                          <p:spTgt spid="13">
                                            <p:txEl>
                                              <p:pRg st="0" end="0"/>
                                            </p:txEl>
                                          </p:spTgt>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dissolve">
                                      <p:cBhvr>
                                        <p:cTn id="76" dur="500"/>
                                        <p:tgtEl>
                                          <p:spTgt spid="7"/>
                                        </p:tgtEl>
                                      </p:cBhvr>
                                    </p:animEffect>
                                  </p:childTnLst>
                                </p:cTn>
                              </p:par>
                            </p:childTnLst>
                          </p:cTn>
                        </p:par>
                        <p:par>
                          <p:cTn id="77" fill="hold">
                            <p:stCondLst>
                              <p:cond delay="1000"/>
                            </p:stCondLst>
                            <p:childTnLst>
                              <p:par>
                                <p:cTn id="78" presetID="9" presetClass="entr" presetSubtype="0" fill="hold" grpId="0" nodeType="after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dissolve">
                                      <p:cBhvr>
                                        <p:cTn id="80" dur="500"/>
                                        <p:tgtEl>
                                          <p:spTgt spid="16"/>
                                        </p:tgtEl>
                                      </p:cBhvr>
                                    </p:animEffect>
                                  </p:childTnLst>
                                </p:cTn>
                              </p:par>
                            </p:childTnLst>
                          </p:cTn>
                        </p:par>
                        <p:par>
                          <p:cTn id="81" fill="hold">
                            <p:stCondLst>
                              <p:cond delay="1500"/>
                            </p:stCondLst>
                            <p:childTnLst>
                              <p:par>
                                <p:cTn id="82" presetID="22" presetClass="entr" presetSubtype="2" fill="hold" nodeType="after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wipe(right)">
                                      <p:cBhvr>
                                        <p:cTn id="84" dur="500"/>
                                        <p:tgtEl>
                                          <p:spTgt spid="30"/>
                                        </p:tgtEl>
                                      </p:cBhvr>
                                    </p:animEffect>
                                  </p:childTnLst>
                                </p:cTn>
                              </p:par>
                            </p:childTnLst>
                          </p:cTn>
                        </p:par>
                        <p:par>
                          <p:cTn id="85" fill="hold">
                            <p:stCondLst>
                              <p:cond delay="2000"/>
                            </p:stCondLst>
                            <p:childTnLst>
                              <p:par>
                                <p:cTn id="86" presetID="9" presetClass="entr" presetSubtype="0" fill="hold" grpId="0" nodeType="after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dissolve">
                                      <p:cBhvr>
                                        <p:cTn id="88" dur="500"/>
                                        <p:tgtEl>
                                          <p:spTgt spid="21"/>
                                        </p:tgtEl>
                                      </p:cBhvr>
                                    </p:animEffect>
                                  </p:childTnLst>
                                </p:cTn>
                              </p:par>
                            </p:childTnLst>
                          </p:cTn>
                        </p:par>
                        <p:par>
                          <p:cTn id="89" fill="hold">
                            <p:stCondLst>
                              <p:cond delay="2500"/>
                            </p:stCondLst>
                            <p:childTnLst>
                              <p:par>
                                <p:cTn id="90" presetID="9" presetClass="entr" presetSubtype="0"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dissolve">
                                      <p:cBhvr>
                                        <p:cTn id="92" dur="500"/>
                                        <p:tgtEl>
                                          <p:spTgt spid="19"/>
                                        </p:tgtEl>
                                      </p:cBhvr>
                                    </p:animEffect>
                                  </p:childTnLst>
                                </p:cTn>
                              </p:par>
                            </p:childTnLst>
                          </p:cTn>
                        </p:par>
                        <p:par>
                          <p:cTn id="93" fill="hold">
                            <p:stCondLst>
                              <p:cond delay="3000"/>
                            </p:stCondLst>
                            <p:childTnLst>
                              <p:par>
                                <p:cTn id="94" presetID="22" presetClass="entr" presetSubtype="8" fill="hold" nodeType="after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wipe(left)">
                                      <p:cBhvr>
                                        <p:cTn id="96" dur="500"/>
                                        <p:tgtEl>
                                          <p:spTgt spid="27"/>
                                        </p:tgtEl>
                                      </p:cBhvr>
                                    </p:animEffect>
                                  </p:childTnLst>
                                </p:cTn>
                              </p:par>
                            </p:childTnLst>
                          </p:cTn>
                        </p:par>
                        <p:par>
                          <p:cTn id="97" fill="hold">
                            <p:stCondLst>
                              <p:cond delay="3500"/>
                            </p:stCondLst>
                            <p:childTnLst>
                              <p:par>
                                <p:cTn id="98" presetID="9" presetClass="entr" presetSubtype="0" fill="hold" grpId="0" nodeType="afterEffect">
                                  <p:stCondLst>
                                    <p:cond delay="0"/>
                                  </p:stCondLst>
                                  <p:childTnLst>
                                    <p:set>
                                      <p:cBhvr>
                                        <p:cTn id="99" dur="1" fill="hold">
                                          <p:stCondLst>
                                            <p:cond delay="0"/>
                                          </p:stCondLst>
                                        </p:cTn>
                                        <p:tgtEl>
                                          <p:spTgt spid="14"/>
                                        </p:tgtEl>
                                        <p:attrNameLst>
                                          <p:attrName>style.visibility</p:attrName>
                                        </p:attrNameLst>
                                      </p:cBhvr>
                                      <p:to>
                                        <p:strVal val="visible"/>
                                      </p:to>
                                    </p:set>
                                    <p:animEffect transition="in" filter="dissolve">
                                      <p:cBhvr>
                                        <p:cTn id="100" dur="500"/>
                                        <p:tgtEl>
                                          <p:spTgt spid="14"/>
                                        </p:tgtEl>
                                      </p:cBhvr>
                                    </p:animEffect>
                                  </p:childTnLst>
                                </p:cTn>
                              </p:par>
                            </p:childTnLst>
                          </p:cTn>
                        </p:par>
                        <p:par>
                          <p:cTn id="101" fill="hold">
                            <p:stCondLst>
                              <p:cond delay="4000"/>
                            </p:stCondLst>
                            <p:childTnLst>
                              <p:par>
                                <p:cTn id="102" presetID="9" presetClass="entr" presetSubtype="0" fill="hold" nodeType="afterEffect">
                                  <p:stCondLst>
                                    <p:cond delay="0"/>
                                  </p:stCondLst>
                                  <p:childTnLst>
                                    <p:set>
                                      <p:cBhvr>
                                        <p:cTn id="103" dur="1" fill="hold">
                                          <p:stCondLst>
                                            <p:cond delay="0"/>
                                          </p:stCondLst>
                                        </p:cTn>
                                        <p:tgtEl>
                                          <p:spTgt spid="17">
                                            <p:txEl>
                                              <p:pRg st="0" end="0"/>
                                            </p:txEl>
                                          </p:spTgt>
                                        </p:tgtEl>
                                        <p:attrNameLst>
                                          <p:attrName>style.visibility</p:attrName>
                                        </p:attrNameLst>
                                      </p:cBhvr>
                                      <p:to>
                                        <p:strVal val="visible"/>
                                      </p:to>
                                    </p:set>
                                    <p:animEffect transition="in" filter="dissolve">
                                      <p:cBhvr>
                                        <p:cTn id="104" dur="500"/>
                                        <p:tgtEl>
                                          <p:spTgt spid="17">
                                            <p:txEl>
                                              <p:pRg st="0" end="0"/>
                                            </p:txEl>
                                          </p:spTgt>
                                        </p:tgtEl>
                                      </p:cBhvr>
                                    </p:animEffect>
                                  </p:childTnLst>
                                </p:cTn>
                              </p:par>
                            </p:childTnLst>
                          </p:cTn>
                        </p:par>
                        <p:par>
                          <p:cTn id="105" fill="hold">
                            <p:stCondLst>
                              <p:cond delay="4500"/>
                            </p:stCondLst>
                            <p:childTnLst>
                              <p:par>
                                <p:cTn id="106" presetID="22" presetClass="entr" presetSubtype="2" fill="hold" nodeType="after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wipe(right)">
                                      <p:cBhvr>
                                        <p:cTn id="108" dur="500"/>
                                        <p:tgtEl>
                                          <p:spTgt spid="36"/>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6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69"/>
                                        </p:tgtEl>
                                        <p:attrNameLst>
                                          <p:attrName>style.visibility</p:attrName>
                                        </p:attrNameLst>
                                      </p:cBhvr>
                                      <p:to>
                                        <p:strVal val="visible"/>
                                      </p:to>
                                    </p:set>
                                    <p:animEffect transition="in" filter="wipe(left)">
                                      <p:cBhvr>
                                        <p:cTn id="125" dur="500"/>
                                        <p:tgtEl>
                                          <p:spTgt spid="69"/>
                                        </p:tgtEl>
                                      </p:cBhvr>
                                    </p:animEffect>
                                  </p:childTnLst>
                                </p:cTn>
                              </p:par>
                            </p:childTnLst>
                          </p:cTn>
                        </p:par>
                        <p:par>
                          <p:cTn id="126" fill="hold">
                            <p:stCondLst>
                              <p:cond delay="500"/>
                            </p:stCondLst>
                            <p:childTnLst>
                              <p:par>
                                <p:cTn id="127" presetID="9" presetClass="entr" presetSubtype="0" fill="hold" nodeType="afterEffect">
                                  <p:stCondLst>
                                    <p:cond delay="0"/>
                                  </p:stCondLst>
                                  <p:childTnLst>
                                    <p:set>
                                      <p:cBhvr>
                                        <p:cTn id="128" dur="1" fill="hold">
                                          <p:stCondLst>
                                            <p:cond delay="0"/>
                                          </p:stCondLst>
                                        </p:cTn>
                                        <p:tgtEl>
                                          <p:spTgt spid="68">
                                            <p:txEl>
                                              <p:pRg st="0" end="0"/>
                                            </p:txEl>
                                          </p:spTgt>
                                        </p:tgtEl>
                                        <p:attrNameLst>
                                          <p:attrName>style.visibility</p:attrName>
                                        </p:attrNameLst>
                                      </p:cBhvr>
                                      <p:to>
                                        <p:strVal val="visible"/>
                                      </p:to>
                                    </p:set>
                                    <p:animEffect transition="in" filter="dissolve">
                                      <p:cBhvr>
                                        <p:cTn id="129" dur="500"/>
                                        <p:tgtEl>
                                          <p:spTgt spid="68">
                                            <p:txEl>
                                              <p:pRg st="0" end="0"/>
                                            </p:txEl>
                                          </p:spTgt>
                                        </p:tgtEl>
                                      </p:cBhvr>
                                    </p:animEffect>
                                  </p:childTnLst>
                                </p:cTn>
                              </p:par>
                            </p:childTnLst>
                          </p:cTn>
                        </p:par>
                        <p:par>
                          <p:cTn id="130" fill="hold">
                            <p:stCondLst>
                              <p:cond delay="1000"/>
                            </p:stCondLst>
                            <p:childTnLst>
                              <p:par>
                                <p:cTn id="131" presetID="9" presetClass="entr" presetSubtype="0" fill="hold" grpId="0" nodeType="afterEffect">
                                  <p:stCondLst>
                                    <p:cond delay="0"/>
                                  </p:stCondLst>
                                  <p:childTnLst>
                                    <p:set>
                                      <p:cBhvr>
                                        <p:cTn id="132" dur="1" fill="hold">
                                          <p:stCondLst>
                                            <p:cond delay="0"/>
                                          </p:stCondLst>
                                        </p:cTn>
                                        <p:tgtEl>
                                          <p:spTgt spid="64"/>
                                        </p:tgtEl>
                                        <p:attrNameLst>
                                          <p:attrName>style.visibility</p:attrName>
                                        </p:attrNameLst>
                                      </p:cBhvr>
                                      <p:to>
                                        <p:strVal val="visible"/>
                                      </p:to>
                                    </p:set>
                                    <p:animEffect transition="in" filter="dissolve">
                                      <p:cBhvr>
                                        <p:cTn id="133" dur="500"/>
                                        <p:tgtEl>
                                          <p:spTgt spid="64"/>
                                        </p:tgtEl>
                                      </p:cBhvr>
                                    </p:animEffect>
                                  </p:childTnLst>
                                </p:cTn>
                              </p:par>
                            </p:childTnLst>
                          </p:cTn>
                        </p:par>
                        <p:par>
                          <p:cTn id="134" fill="hold">
                            <p:stCondLst>
                              <p:cond delay="1500"/>
                            </p:stCondLst>
                            <p:childTnLst>
                              <p:par>
                                <p:cTn id="135" presetID="22" presetClass="entr" presetSubtype="2" fill="hold" nodeType="afterEffect">
                                  <p:stCondLst>
                                    <p:cond delay="0"/>
                                  </p:stCondLst>
                                  <p:childTnLst>
                                    <p:set>
                                      <p:cBhvr>
                                        <p:cTn id="136" dur="1" fill="hold">
                                          <p:stCondLst>
                                            <p:cond delay="0"/>
                                          </p:stCondLst>
                                        </p:cTn>
                                        <p:tgtEl>
                                          <p:spTgt spid="72"/>
                                        </p:tgtEl>
                                        <p:attrNameLst>
                                          <p:attrName>style.visibility</p:attrName>
                                        </p:attrNameLst>
                                      </p:cBhvr>
                                      <p:to>
                                        <p:strVal val="visible"/>
                                      </p:to>
                                    </p:set>
                                    <p:animEffect transition="in" filter="wipe(right)">
                                      <p:cBhvr>
                                        <p:cTn id="137" dur="500"/>
                                        <p:tgtEl>
                                          <p:spTgt spid="72"/>
                                        </p:tgtEl>
                                      </p:cBhvr>
                                    </p:animEffect>
                                  </p:childTnLst>
                                </p:cTn>
                              </p:par>
                            </p:childTnLst>
                          </p:cTn>
                        </p:par>
                        <p:par>
                          <p:cTn id="138" fill="hold">
                            <p:stCondLst>
                              <p:cond delay="2000"/>
                            </p:stCondLst>
                            <p:childTnLst>
                              <p:par>
                                <p:cTn id="139" presetID="9" presetClass="entr" presetSubtype="0" fill="hold" grpId="0" nodeType="afterEffect">
                                  <p:stCondLst>
                                    <p:cond delay="0"/>
                                  </p:stCondLst>
                                  <p:childTnLst>
                                    <p:set>
                                      <p:cBhvr>
                                        <p:cTn id="140" dur="1" fill="hold">
                                          <p:stCondLst>
                                            <p:cond delay="0"/>
                                          </p:stCondLst>
                                        </p:cTn>
                                        <p:tgtEl>
                                          <p:spTgt spid="65"/>
                                        </p:tgtEl>
                                        <p:attrNameLst>
                                          <p:attrName>style.visibility</p:attrName>
                                        </p:attrNameLst>
                                      </p:cBhvr>
                                      <p:to>
                                        <p:strVal val="visible"/>
                                      </p:to>
                                    </p:set>
                                    <p:animEffect transition="in" filter="dissolve">
                                      <p:cBhvr>
                                        <p:cTn id="141" dur="500"/>
                                        <p:tgtEl>
                                          <p:spTgt spid="65"/>
                                        </p:tgtEl>
                                      </p:cBhvr>
                                    </p:animEffect>
                                  </p:childTnLst>
                                </p:cTn>
                              </p:par>
                            </p:childTnLst>
                          </p:cTn>
                        </p:par>
                        <p:par>
                          <p:cTn id="142" fill="hold">
                            <p:stCondLst>
                              <p:cond delay="2500"/>
                            </p:stCondLst>
                            <p:childTnLst>
                              <p:par>
                                <p:cTn id="143" presetID="9" presetClass="entr" presetSubtype="0" fill="hold" grpId="0" nodeType="afterEffect">
                                  <p:stCondLst>
                                    <p:cond delay="0"/>
                                  </p:stCondLst>
                                  <p:childTnLst>
                                    <p:set>
                                      <p:cBhvr>
                                        <p:cTn id="144" dur="1" fill="hold">
                                          <p:stCondLst>
                                            <p:cond delay="0"/>
                                          </p:stCondLst>
                                        </p:cTn>
                                        <p:tgtEl>
                                          <p:spTgt spid="66"/>
                                        </p:tgtEl>
                                        <p:attrNameLst>
                                          <p:attrName>style.visibility</p:attrName>
                                        </p:attrNameLst>
                                      </p:cBhvr>
                                      <p:to>
                                        <p:strVal val="visible"/>
                                      </p:to>
                                    </p:set>
                                    <p:animEffect transition="in" filter="dissolve">
                                      <p:cBhvr>
                                        <p:cTn id="145" dur="500"/>
                                        <p:tgtEl>
                                          <p:spTgt spid="66"/>
                                        </p:tgtEl>
                                      </p:cBhvr>
                                    </p:animEffect>
                                  </p:childTnLst>
                                </p:cTn>
                              </p:par>
                            </p:childTnLst>
                          </p:cTn>
                        </p:par>
                        <p:par>
                          <p:cTn id="146" fill="hold">
                            <p:stCondLst>
                              <p:cond delay="3000"/>
                            </p:stCondLst>
                            <p:childTnLst>
                              <p:par>
                                <p:cTn id="147" presetID="22" presetClass="entr" presetSubtype="8" fill="hold" nodeType="afterEffect">
                                  <p:stCondLst>
                                    <p:cond delay="0"/>
                                  </p:stCondLst>
                                  <p:childTnLst>
                                    <p:set>
                                      <p:cBhvr>
                                        <p:cTn id="148" dur="1" fill="hold">
                                          <p:stCondLst>
                                            <p:cond delay="0"/>
                                          </p:stCondLst>
                                        </p:cTn>
                                        <p:tgtEl>
                                          <p:spTgt spid="58"/>
                                        </p:tgtEl>
                                        <p:attrNameLst>
                                          <p:attrName>style.visibility</p:attrName>
                                        </p:attrNameLst>
                                      </p:cBhvr>
                                      <p:to>
                                        <p:strVal val="visible"/>
                                      </p:to>
                                    </p:set>
                                    <p:animEffect transition="in" filter="wipe(left)">
                                      <p:cBhvr>
                                        <p:cTn id="149" dur="500"/>
                                        <p:tgtEl>
                                          <p:spTgt spid="58"/>
                                        </p:tgtEl>
                                      </p:cBhvr>
                                    </p:animEffect>
                                  </p:childTnLst>
                                </p:cTn>
                              </p:par>
                            </p:childTnLst>
                          </p:cTn>
                        </p:par>
                        <p:par>
                          <p:cTn id="150" fill="hold">
                            <p:stCondLst>
                              <p:cond delay="3500"/>
                            </p:stCondLst>
                            <p:childTnLst>
                              <p:par>
                                <p:cTn id="151" presetID="9" presetClass="entr" presetSubtype="0" fill="hold" nodeType="afterEffect">
                                  <p:stCondLst>
                                    <p:cond delay="0"/>
                                  </p:stCondLst>
                                  <p:childTnLst>
                                    <p:set>
                                      <p:cBhvr>
                                        <p:cTn id="152" dur="1" fill="hold">
                                          <p:stCondLst>
                                            <p:cond delay="0"/>
                                          </p:stCondLst>
                                        </p:cTn>
                                        <p:tgtEl>
                                          <p:spTgt spid="55">
                                            <p:txEl>
                                              <p:pRg st="0" end="0"/>
                                            </p:txEl>
                                          </p:spTgt>
                                        </p:tgtEl>
                                        <p:attrNameLst>
                                          <p:attrName>style.visibility</p:attrName>
                                        </p:attrNameLst>
                                      </p:cBhvr>
                                      <p:to>
                                        <p:strVal val="visible"/>
                                      </p:to>
                                    </p:set>
                                    <p:animEffect transition="in" filter="dissolve">
                                      <p:cBhvr>
                                        <p:cTn id="153" dur="500"/>
                                        <p:tgtEl>
                                          <p:spTgt spid="55">
                                            <p:txEl>
                                              <p:pRg st="0" end="0"/>
                                            </p:txEl>
                                          </p:spTgt>
                                        </p:tgtEl>
                                      </p:cBhvr>
                                    </p:animEffect>
                                  </p:childTnLst>
                                </p:cTn>
                              </p:par>
                            </p:childTnLst>
                          </p:cTn>
                        </p:par>
                        <p:par>
                          <p:cTn id="154" fill="hold">
                            <p:stCondLst>
                              <p:cond delay="4000"/>
                            </p:stCondLst>
                            <p:childTnLst>
                              <p:par>
                                <p:cTn id="155" presetID="9" presetClass="entr" presetSubtype="0" fill="hold" grpId="0" nodeType="afterEffect">
                                  <p:stCondLst>
                                    <p:cond delay="0"/>
                                  </p:stCondLst>
                                  <p:childTnLst>
                                    <p:set>
                                      <p:cBhvr>
                                        <p:cTn id="156" dur="1" fill="hold">
                                          <p:stCondLst>
                                            <p:cond delay="0"/>
                                          </p:stCondLst>
                                        </p:cTn>
                                        <p:tgtEl>
                                          <p:spTgt spid="56"/>
                                        </p:tgtEl>
                                        <p:attrNameLst>
                                          <p:attrName>style.visibility</p:attrName>
                                        </p:attrNameLst>
                                      </p:cBhvr>
                                      <p:to>
                                        <p:strVal val="visible"/>
                                      </p:to>
                                    </p:set>
                                    <p:animEffect transition="in" filter="dissolve">
                                      <p:cBhvr>
                                        <p:cTn id="157" dur="500"/>
                                        <p:tgtEl>
                                          <p:spTgt spid="56"/>
                                        </p:tgtEl>
                                      </p:cBhvr>
                                    </p:animEffect>
                                  </p:childTnLst>
                                </p:cTn>
                              </p:par>
                            </p:childTnLst>
                          </p:cTn>
                        </p:par>
                        <p:par>
                          <p:cTn id="158" fill="hold">
                            <p:stCondLst>
                              <p:cond delay="4500"/>
                            </p:stCondLst>
                            <p:childTnLst>
                              <p:par>
                                <p:cTn id="159" presetID="22" presetClass="entr" presetSubtype="1" fill="hold" nodeType="afterEffect">
                                  <p:stCondLst>
                                    <p:cond delay="0"/>
                                  </p:stCondLst>
                                  <p:childTnLst>
                                    <p:set>
                                      <p:cBhvr>
                                        <p:cTn id="160" dur="1" fill="hold">
                                          <p:stCondLst>
                                            <p:cond delay="0"/>
                                          </p:stCondLst>
                                        </p:cTn>
                                        <p:tgtEl>
                                          <p:spTgt spid="76"/>
                                        </p:tgtEl>
                                        <p:attrNameLst>
                                          <p:attrName>style.visibility</p:attrName>
                                        </p:attrNameLst>
                                      </p:cBhvr>
                                      <p:to>
                                        <p:strVal val="visible"/>
                                      </p:to>
                                    </p:set>
                                    <p:animEffect transition="in" filter="wipe(up)">
                                      <p:cBhvr>
                                        <p:cTn id="161" dur="1000"/>
                                        <p:tgtEl>
                                          <p:spTgt spid="76"/>
                                        </p:tgtEl>
                                      </p:cBhvr>
                                    </p:animEffect>
                                  </p:childTnLst>
                                </p:cTn>
                              </p:par>
                              <p:par>
                                <p:cTn id="162" presetID="22" presetClass="entr" presetSubtype="1" fill="hold" nodeType="withEffect">
                                  <p:stCondLst>
                                    <p:cond delay="0"/>
                                  </p:stCondLst>
                                  <p:childTnLst>
                                    <p:set>
                                      <p:cBhvr>
                                        <p:cTn id="163" dur="1" fill="hold">
                                          <p:stCondLst>
                                            <p:cond delay="0"/>
                                          </p:stCondLst>
                                        </p:cTn>
                                        <p:tgtEl>
                                          <p:spTgt spid="86"/>
                                        </p:tgtEl>
                                        <p:attrNameLst>
                                          <p:attrName>style.visibility</p:attrName>
                                        </p:attrNameLst>
                                      </p:cBhvr>
                                      <p:to>
                                        <p:strVal val="visible"/>
                                      </p:to>
                                    </p:set>
                                    <p:animEffect transition="in" filter="wipe(up)">
                                      <p:cBhvr>
                                        <p:cTn id="164" dur="500"/>
                                        <p:tgtEl>
                                          <p:spTgt spid="86"/>
                                        </p:tgtEl>
                                      </p:cBhvr>
                                    </p:animEffect>
                                  </p:childTnLst>
                                </p:cTn>
                              </p:par>
                            </p:childTnLst>
                          </p:cTn>
                        </p:par>
                        <p:par>
                          <p:cTn id="165" fill="hold">
                            <p:stCondLst>
                              <p:cond delay="5500"/>
                            </p:stCondLst>
                            <p:childTnLst>
                              <p:par>
                                <p:cTn id="166" presetID="9" presetClass="entr" presetSubtype="0" fill="hold" nodeType="afterEffect">
                                  <p:stCondLst>
                                    <p:cond delay="0"/>
                                  </p:stCondLst>
                                  <p:childTnLst>
                                    <p:set>
                                      <p:cBhvr>
                                        <p:cTn id="167" dur="1" fill="hold">
                                          <p:stCondLst>
                                            <p:cond delay="0"/>
                                          </p:stCondLst>
                                        </p:cTn>
                                        <p:tgtEl>
                                          <p:spTgt spid="83"/>
                                        </p:tgtEl>
                                        <p:attrNameLst>
                                          <p:attrName>style.visibility</p:attrName>
                                        </p:attrNameLst>
                                      </p:cBhvr>
                                      <p:to>
                                        <p:strVal val="visible"/>
                                      </p:to>
                                    </p:set>
                                    <p:animEffect transition="in" filter="dissolve">
                                      <p:cBhvr>
                                        <p:cTn id="168" dur="500"/>
                                        <p:tgtEl>
                                          <p:spTgt spid="83"/>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80"/>
                                        </p:tgtEl>
                                        <p:attrNameLst>
                                          <p:attrName>style.visibility</p:attrName>
                                        </p:attrNameLst>
                                      </p:cBhvr>
                                      <p:to>
                                        <p:strVal val="visible"/>
                                      </p:to>
                                    </p:set>
                                    <p:animEffect transition="in" filter="wipe(left)">
                                      <p:cBhvr>
                                        <p:cTn id="173" dur="500"/>
                                        <p:tgtEl>
                                          <p:spTgt spid="80"/>
                                        </p:tgtEl>
                                      </p:cBhvr>
                                    </p:animEffect>
                                  </p:childTnLst>
                                </p:cTn>
                              </p:par>
                              <p:par>
                                <p:cTn id="174" presetID="22" presetClass="entr" presetSubtype="1" fill="hold" grpId="0" nodeType="withEffect">
                                  <p:stCondLst>
                                    <p:cond delay="0"/>
                                  </p:stCondLst>
                                  <p:childTnLst>
                                    <p:set>
                                      <p:cBhvr>
                                        <p:cTn id="175" dur="1" fill="hold">
                                          <p:stCondLst>
                                            <p:cond delay="0"/>
                                          </p:stCondLst>
                                        </p:cTn>
                                        <p:tgtEl>
                                          <p:spTgt spid="90"/>
                                        </p:tgtEl>
                                        <p:attrNameLst>
                                          <p:attrName>style.visibility</p:attrName>
                                        </p:attrNameLst>
                                      </p:cBhvr>
                                      <p:to>
                                        <p:strVal val="visible"/>
                                      </p:to>
                                    </p:set>
                                    <p:animEffect transition="in" filter="wipe(up)">
                                      <p:cBhvr>
                                        <p:cTn id="176" dur="500"/>
                                        <p:tgtEl>
                                          <p:spTgt spid="90"/>
                                        </p:tgtEl>
                                      </p:cBhvr>
                                    </p:animEffect>
                                  </p:childTnLst>
                                </p:cTn>
                              </p:par>
                            </p:childTnLst>
                          </p:cTn>
                        </p:par>
                        <p:par>
                          <p:cTn id="177" fill="hold">
                            <p:stCondLst>
                              <p:cond delay="500"/>
                            </p:stCondLst>
                            <p:childTnLst>
                              <p:par>
                                <p:cTn id="178" presetID="9" presetClass="entr" presetSubtype="0" fill="hold" nodeType="afterEffect">
                                  <p:stCondLst>
                                    <p:cond delay="0"/>
                                  </p:stCondLst>
                                  <p:childTnLst>
                                    <p:set>
                                      <p:cBhvr>
                                        <p:cTn id="179" dur="1" fill="hold">
                                          <p:stCondLst>
                                            <p:cond delay="0"/>
                                          </p:stCondLst>
                                        </p:cTn>
                                        <p:tgtEl>
                                          <p:spTgt spid="63">
                                            <p:txEl>
                                              <p:pRg st="0" end="0"/>
                                            </p:txEl>
                                          </p:spTgt>
                                        </p:tgtEl>
                                        <p:attrNameLst>
                                          <p:attrName>style.visibility</p:attrName>
                                        </p:attrNameLst>
                                      </p:cBhvr>
                                      <p:to>
                                        <p:strVal val="visible"/>
                                      </p:to>
                                    </p:set>
                                    <p:animEffect transition="in" filter="dissolve">
                                      <p:cBhvr>
                                        <p:cTn id="180" dur="500"/>
                                        <p:tgtEl>
                                          <p:spTgt spid="63">
                                            <p:txEl>
                                              <p:pRg st="0" end="0"/>
                                            </p:txEl>
                                          </p:spTgt>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57"/>
                                        </p:tgtEl>
                                        <p:attrNameLst>
                                          <p:attrName>style.visibility</p:attrName>
                                        </p:attrNameLst>
                                      </p:cBhvr>
                                      <p:to>
                                        <p:strVal val="visible"/>
                                      </p:to>
                                    </p:set>
                                    <p:animEffect transition="in" filter="dissolve">
                                      <p:cBhvr>
                                        <p:cTn id="183" dur="500"/>
                                        <p:tgtEl>
                                          <p:spTgt spid="57"/>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1" fill="hold" nodeType="clickEffect">
                                  <p:stCondLst>
                                    <p:cond delay="0"/>
                                  </p:stCondLst>
                                  <p:childTnLst>
                                    <p:set>
                                      <p:cBhvr>
                                        <p:cTn id="187" dur="1" fill="hold">
                                          <p:stCondLst>
                                            <p:cond delay="0"/>
                                          </p:stCondLst>
                                        </p:cTn>
                                        <p:tgtEl>
                                          <p:spTgt spid="91"/>
                                        </p:tgtEl>
                                        <p:attrNameLst>
                                          <p:attrName>style.visibility</p:attrName>
                                        </p:attrNameLst>
                                      </p:cBhvr>
                                      <p:to>
                                        <p:strVal val="visible"/>
                                      </p:to>
                                    </p:set>
                                    <p:animEffect transition="in" filter="wipe(up)">
                                      <p:cBhvr>
                                        <p:cTn id="18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4" grpId="0"/>
      <p:bldP spid="15" grpId="0"/>
      <p:bldP spid="16" grpId="0"/>
      <p:bldP spid="18" grpId="0"/>
      <p:bldP spid="19" grpId="0"/>
      <p:bldP spid="20" grpId="0"/>
      <p:bldP spid="21" grpId="0"/>
      <p:bldP spid="22" grpId="0"/>
      <p:bldP spid="39" grpId="0"/>
      <p:bldP spid="56" grpId="0"/>
      <p:bldP spid="57" grpId="0"/>
      <p:bldP spid="61" grpId="0"/>
      <p:bldP spid="62" grpId="0"/>
      <p:bldP spid="64" grpId="0"/>
      <p:bldP spid="65" grpId="0"/>
      <p:bldP spid="66" grpId="0"/>
      <p:bldP spid="67" grpId="0"/>
      <p:bldP spid="75" grpId="0"/>
      <p:bldP spid="9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4343400"/>
            <a:ext cx="7772400" cy="1362075"/>
          </a:xfrm>
        </p:spPr>
        <p:txBody>
          <a:bodyPr>
            <a:normAutofit fontScale="90000"/>
          </a:bodyPr>
          <a:lstStyle/>
          <a:p>
            <a:br>
              <a:rPr lang="en-US" dirty="0"/>
            </a:br>
            <a:r>
              <a:rPr lang="en-US" dirty="0"/>
              <a:t>Pipelined Protocol</a:t>
            </a:r>
            <a:br>
              <a:rPr lang="en-US" dirty="0"/>
            </a:br>
            <a:endParaRPr lang="en-US" dirty="0"/>
          </a:p>
        </p:txBody>
      </p:sp>
      <p:sp>
        <p:nvSpPr>
          <p:cNvPr id="5" name="Text Placeholder 4"/>
          <p:cNvSpPr>
            <a:spLocks noGrp="1"/>
          </p:cNvSpPr>
          <p:nvPr>
            <p:ph type="body" idx="1"/>
          </p:nvPr>
        </p:nvSpPr>
        <p:spPr>
          <a:xfrm>
            <a:off x="685800" y="4953000"/>
            <a:ext cx="7772400" cy="1500187"/>
          </a:xfrm>
        </p:spPr>
        <p:txBody>
          <a:bodyPr/>
          <a:lstStyle/>
          <a:p>
            <a:pPr marL="342900" indent="-342900">
              <a:buFont typeface="Arial" pitchFamily="34" charset="0"/>
              <a:buChar char="•"/>
            </a:pPr>
            <a:r>
              <a:rPr lang="en-US" dirty="0"/>
              <a:t>Go-back-N Protocol</a:t>
            </a:r>
          </a:p>
          <a:p>
            <a:pPr marL="342900" indent="-342900">
              <a:buFont typeface="Arial" pitchFamily="34" charset="0"/>
              <a:buChar char="•"/>
            </a:pPr>
            <a:r>
              <a:rPr lang="en-US" dirty="0"/>
              <a:t>Selective Repeat Protocol</a:t>
            </a:r>
          </a:p>
        </p:txBody>
      </p:sp>
    </p:spTree>
    <p:extLst>
      <p:ext uri="{BB962C8B-B14F-4D97-AF65-F5344CB8AC3E}">
        <p14:creationId xmlns:p14="http://schemas.microsoft.com/office/powerpoint/2010/main" val="1960927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Pipelined Protocol</a:t>
            </a:r>
          </a:p>
        </p:txBody>
      </p:sp>
      <p:sp>
        <p:nvSpPr>
          <p:cNvPr id="3" name="Content Placeholder 2"/>
          <p:cNvSpPr>
            <a:spLocks noGrp="1"/>
          </p:cNvSpPr>
          <p:nvPr>
            <p:ph idx="1"/>
          </p:nvPr>
        </p:nvSpPr>
        <p:spPr/>
        <p:txBody>
          <a:bodyPr>
            <a:noAutofit/>
          </a:bodyPr>
          <a:lstStyle/>
          <a:p>
            <a:pPr lvl="0" algn="just"/>
            <a:r>
              <a:rPr lang="en-IN" dirty="0"/>
              <a:t>It</a:t>
            </a:r>
            <a:r>
              <a:rPr lang="en-US" dirty="0"/>
              <a:t>s</a:t>
            </a:r>
            <a:r>
              <a:rPr lang="en-IN" dirty="0"/>
              <a:t> a technique in which multiple requests are written out to a single socket without waiting for the corresponding responses (</a:t>
            </a:r>
            <a:r>
              <a:rPr lang="en-IN" dirty="0">
                <a:solidFill>
                  <a:srgbClr val="FF0000"/>
                </a:solidFill>
              </a:rPr>
              <a:t>acknowledged</a:t>
            </a:r>
            <a:r>
              <a:rPr lang="en-IN" dirty="0"/>
              <a:t>). </a:t>
            </a:r>
            <a:endParaRPr lang="en-US" dirty="0"/>
          </a:p>
          <a:p>
            <a:pPr lvl="1" algn="just"/>
            <a:r>
              <a:rPr lang="en-US" altLang="en-US" dirty="0">
                <a:ea typeface="ＭＳ Ｐゴシック" charset="-128"/>
              </a:rPr>
              <a:t>No. of Packets(request) must be increased.</a:t>
            </a:r>
          </a:p>
          <a:p>
            <a:pPr lvl="1" algn="just"/>
            <a:r>
              <a:rPr lang="en-IN" dirty="0"/>
              <a:t>Data or Packet should be buffered at sender and/or receiver.</a:t>
            </a:r>
            <a:endParaRPr lang="en-US" sz="1600" dirty="0"/>
          </a:p>
          <a:p>
            <a:pPr algn="just"/>
            <a:endParaRPr lang="en-US" dirty="0"/>
          </a:p>
          <a:p>
            <a:pPr algn="just"/>
            <a:endParaRPr lang="en-US" dirty="0"/>
          </a:p>
          <a:p>
            <a:pPr algn="just"/>
            <a:endParaRPr lang="en-US" dirty="0"/>
          </a:p>
          <a:p>
            <a:pPr marL="0" indent="0" algn="just">
              <a:buNone/>
            </a:pPr>
            <a:endParaRPr lang="en-US" dirty="0"/>
          </a:p>
          <a:p>
            <a:pPr algn="just"/>
            <a:r>
              <a:rPr lang="en-US" dirty="0"/>
              <a:t>Two generic forms of pipelined protocols: </a:t>
            </a:r>
          </a:p>
          <a:p>
            <a:pPr marL="914400" lvl="1" indent="-457200" algn="just">
              <a:buFont typeface="+mj-lt"/>
              <a:buAutoNum type="arabicPeriod"/>
            </a:pPr>
            <a:r>
              <a:rPr lang="en-US" i="1" dirty="0"/>
              <a:t>Go-back-N</a:t>
            </a:r>
          </a:p>
          <a:p>
            <a:pPr marL="914400" lvl="1" indent="-457200" algn="just">
              <a:buFont typeface="+mj-lt"/>
              <a:buAutoNum type="arabicPeriod"/>
            </a:pPr>
            <a:r>
              <a:rPr lang="en-US" i="1" dirty="0"/>
              <a:t>Selective Repeat</a:t>
            </a:r>
          </a:p>
        </p:txBody>
      </p:sp>
      <p:pic>
        <p:nvPicPr>
          <p:cNvPr id="4" name="Picture 5" descr="rdt_pipelined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3200400"/>
            <a:ext cx="5114925" cy="198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238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Go-back-N Protocol</a:t>
            </a:r>
          </a:p>
        </p:txBody>
      </p:sp>
      <p:sp>
        <p:nvSpPr>
          <p:cNvPr id="5" name="Content Placeholder 4"/>
          <p:cNvSpPr>
            <a:spLocks noGrp="1"/>
          </p:cNvSpPr>
          <p:nvPr>
            <p:ph idx="1"/>
          </p:nvPr>
        </p:nvSpPr>
        <p:spPr/>
        <p:txBody>
          <a:bodyPr/>
          <a:lstStyle/>
          <a:p>
            <a:pPr algn="just">
              <a:spcAft>
                <a:spcPts val="1200"/>
              </a:spcAft>
            </a:pPr>
            <a:r>
              <a:rPr lang="en-US" sz="2800" dirty="0"/>
              <a:t>Sender can have up to N </a:t>
            </a:r>
            <a:r>
              <a:rPr lang="en-US" sz="2800" dirty="0" err="1"/>
              <a:t>unacked</a:t>
            </a:r>
            <a:r>
              <a:rPr lang="en-US" sz="2800" dirty="0"/>
              <a:t> packets in pipeline.</a:t>
            </a:r>
          </a:p>
          <a:p>
            <a:pPr algn="just">
              <a:spcAft>
                <a:spcPts val="1200"/>
              </a:spcAft>
            </a:pPr>
            <a:r>
              <a:rPr lang="en-US" sz="2800" dirty="0"/>
              <a:t>Receiver only sends cumulative ACK. It doesn’t ACK packet if there’s a gap.</a:t>
            </a:r>
          </a:p>
          <a:p>
            <a:pPr algn="just">
              <a:spcAft>
                <a:spcPts val="1200"/>
              </a:spcAft>
            </a:pPr>
            <a:r>
              <a:rPr lang="en-US" sz="2800" dirty="0"/>
              <a:t>Sender has timer for oldest </a:t>
            </a:r>
            <a:r>
              <a:rPr lang="en-US" sz="2800" dirty="0" err="1"/>
              <a:t>unacked</a:t>
            </a:r>
            <a:r>
              <a:rPr lang="en-US" sz="2800" dirty="0"/>
              <a:t> packet.</a:t>
            </a:r>
          </a:p>
          <a:p>
            <a:pPr algn="just">
              <a:spcAft>
                <a:spcPts val="1200"/>
              </a:spcAft>
            </a:pPr>
            <a:r>
              <a:rPr lang="en-US" sz="2800" dirty="0"/>
              <a:t>When timer expires, retransmit all </a:t>
            </a:r>
            <a:r>
              <a:rPr lang="en-US" sz="2800" dirty="0" err="1"/>
              <a:t>unacked</a:t>
            </a:r>
            <a:r>
              <a:rPr lang="en-US" sz="2800" dirty="0"/>
              <a:t> packets.</a:t>
            </a:r>
          </a:p>
          <a:p>
            <a:pPr algn="just"/>
            <a:r>
              <a:rPr lang="en-US" sz="2800" dirty="0"/>
              <a:t>Sender send a number of frames specified by a window size even without receiving an ACK packet from the receiver.</a:t>
            </a:r>
          </a:p>
          <a:p>
            <a:pPr algn="just"/>
            <a:endParaRPr lang="en-US" dirty="0"/>
          </a:p>
        </p:txBody>
      </p:sp>
    </p:spTree>
    <p:extLst>
      <p:ext uri="{BB962C8B-B14F-4D97-AF65-F5344CB8AC3E}">
        <p14:creationId xmlns:p14="http://schemas.microsoft.com/office/powerpoint/2010/main" val="131609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Go-back-N Protocol </a:t>
            </a:r>
            <a:r>
              <a:rPr lang="en-US" dirty="0" err="1"/>
              <a:t>Cont</a:t>
            </a:r>
            <a:r>
              <a:rPr lang="mr-IN" dirty="0"/>
              <a:t>…</a:t>
            </a:r>
            <a:endParaRPr lang="en-US" dirty="0"/>
          </a:p>
        </p:txBody>
      </p:sp>
      <p:sp>
        <p:nvSpPr>
          <p:cNvPr id="3" name="Content Placeholder 2"/>
          <p:cNvSpPr>
            <a:spLocks noGrp="1"/>
          </p:cNvSpPr>
          <p:nvPr>
            <p:ph idx="1"/>
          </p:nvPr>
        </p:nvSpPr>
        <p:spPr/>
        <p:txBody>
          <a:bodyPr>
            <a:noAutofit/>
          </a:bodyPr>
          <a:lstStyle/>
          <a:p>
            <a:pPr algn="just">
              <a:spcBef>
                <a:spcPts val="600"/>
              </a:spcBef>
              <a:spcAft>
                <a:spcPts val="600"/>
              </a:spcAft>
            </a:pPr>
            <a:r>
              <a:rPr lang="en-IN" sz="2100" dirty="0"/>
              <a:t>Receiver keeps track of the </a:t>
            </a:r>
            <a:r>
              <a:rPr lang="en-IN" sz="2100" dirty="0">
                <a:solidFill>
                  <a:srgbClr val="FF0000"/>
                </a:solidFill>
              </a:rPr>
              <a:t>sequence no. </a:t>
            </a:r>
            <a:r>
              <a:rPr lang="en-IN" sz="2100" dirty="0"/>
              <a:t>of the next frame it expects to receive, and sends that number with every ACK it sends. </a:t>
            </a:r>
            <a:endParaRPr lang="en-US" sz="2100" dirty="0"/>
          </a:p>
          <a:p>
            <a:pPr algn="just">
              <a:spcBef>
                <a:spcPts val="600"/>
              </a:spcBef>
              <a:spcAft>
                <a:spcPts val="600"/>
              </a:spcAft>
            </a:pPr>
            <a:r>
              <a:rPr lang="en-IN" sz="2100" dirty="0"/>
              <a:t>Receiver will discard any frame that does not have the exact sequence number it expects.</a:t>
            </a:r>
          </a:p>
          <a:p>
            <a:pPr lvl="1" algn="just">
              <a:spcBef>
                <a:spcPts val="600"/>
              </a:spcBef>
              <a:spcAft>
                <a:spcPts val="600"/>
              </a:spcAft>
            </a:pPr>
            <a:r>
              <a:rPr lang="en-IN" sz="2100" dirty="0"/>
              <a:t>Either a </a:t>
            </a:r>
            <a:r>
              <a:rPr lang="en-IN" sz="2100" dirty="0">
                <a:solidFill>
                  <a:srgbClr val="FF0000"/>
                </a:solidFill>
              </a:rPr>
              <a:t>duplicate</a:t>
            </a:r>
            <a:r>
              <a:rPr lang="en-IN" sz="2100" dirty="0"/>
              <a:t> frame it already </a:t>
            </a:r>
            <a:r>
              <a:rPr lang="en-IN" sz="2100" dirty="0" err="1"/>
              <a:t>ACKed</a:t>
            </a:r>
            <a:r>
              <a:rPr lang="en-IN" sz="2100" dirty="0"/>
              <a:t> </a:t>
            </a:r>
            <a:r>
              <a:rPr lang="en-IN" sz="2100" b="1" dirty="0"/>
              <a:t>OR</a:t>
            </a:r>
          </a:p>
          <a:p>
            <a:pPr lvl="1" algn="just">
              <a:spcBef>
                <a:spcPts val="600"/>
              </a:spcBef>
              <a:spcAft>
                <a:spcPts val="600"/>
              </a:spcAft>
            </a:pPr>
            <a:r>
              <a:rPr lang="en-IN" sz="2100" dirty="0"/>
              <a:t>An </a:t>
            </a:r>
            <a:r>
              <a:rPr lang="en-IN" sz="2100" dirty="0">
                <a:solidFill>
                  <a:srgbClr val="FF0000"/>
                </a:solidFill>
              </a:rPr>
              <a:t>out-of-order</a:t>
            </a:r>
            <a:r>
              <a:rPr lang="en-IN" sz="2100" dirty="0"/>
              <a:t> frame it expects to receive later</a:t>
            </a:r>
          </a:p>
          <a:p>
            <a:pPr algn="just">
              <a:spcBef>
                <a:spcPts val="600"/>
              </a:spcBef>
              <a:spcAft>
                <a:spcPts val="600"/>
              </a:spcAft>
            </a:pPr>
            <a:r>
              <a:rPr lang="en-IN" sz="2100" dirty="0"/>
              <a:t>Receiver will resend an ACK for the last correct in-order frame.</a:t>
            </a:r>
            <a:endParaRPr lang="en-US" sz="2100" dirty="0"/>
          </a:p>
          <a:p>
            <a:pPr algn="just">
              <a:spcBef>
                <a:spcPts val="600"/>
              </a:spcBef>
              <a:spcAft>
                <a:spcPts val="600"/>
              </a:spcAft>
            </a:pPr>
            <a:r>
              <a:rPr lang="en-IN" sz="2100" dirty="0"/>
              <a:t>Once the sender has sent all of the frames in its window. It will detect that all of the frames since the first lost frame are outstanding. </a:t>
            </a:r>
          </a:p>
          <a:p>
            <a:pPr algn="just">
              <a:spcBef>
                <a:spcPts val="600"/>
              </a:spcBef>
              <a:spcAft>
                <a:spcPts val="600"/>
              </a:spcAft>
            </a:pPr>
            <a:r>
              <a:rPr lang="en-IN" sz="2100" dirty="0"/>
              <a:t>Then go back to the sequence number of the last ACK it received from receiver. </a:t>
            </a:r>
          </a:p>
          <a:p>
            <a:pPr algn="just">
              <a:spcBef>
                <a:spcPts val="600"/>
              </a:spcBef>
              <a:spcAft>
                <a:spcPts val="600"/>
              </a:spcAft>
            </a:pPr>
            <a:r>
              <a:rPr lang="en-IN" sz="2100" dirty="0"/>
              <a:t>Go-back-N protocol also known as </a:t>
            </a:r>
            <a:r>
              <a:rPr lang="en-IN" sz="2100" dirty="0">
                <a:solidFill>
                  <a:srgbClr val="FF0000"/>
                </a:solidFill>
              </a:rPr>
              <a:t>sliding window protocol</a:t>
            </a:r>
            <a:r>
              <a:rPr lang="en-IN" sz="2100" dirty="0"/>
              <a:t>. </a:t>
            </a:r>
            <a:endParaRPr lang="en-US" sz="2100" dirty="0"/>
          </a:p>
        </p:txBody>
      </p:sp>
    </p:spTree>
    <p:extLst>
      <p:ext uri="{BB962C8B-B14F-4D97-AF65-F5344CB8AC3E}">
        <p14:creationId xmlns:p14="http://schemas.microsoft.com/office/powerpoint/2010/main" val="67804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Go-back-N Protocol works</a:t>
            </a:r>
          </a:p>
        </p:txBody>
      </p:sp>
      <p:sp>
        <p:nvSpPr>
          <p:cNvPr id="3" name="Content Placeholder 2"/>
          <p:cNvSpPr>
            <a:spLocks noGrp="1"/>
          </p:cNvSpPr>
          <p:nvPr>
            <p:ph idx="1"/>
          </p:nvPr>
        </p:nvSpPr>
        <p:spPr/>
        <p:txBody>
          <a:bodyPr/>
          <a:lstStyle/>
          <a:p>
            <a:endParaRPr lang="en-US" dirty="0"/>
          </a:p>
        </p:txBody>
      </p:sp>
      <p:sp>
        <p:nvSpPr>
          <p:cNvPr id="279" name="Text Box 4"/>
          <p:cNvSpPr txBox="1">
            <a:spLocks noChangeArrowheads="1"/>
          </p:cNvSpPr>
          <p:nvPr/>
        </p:nvSpPr>
        <p:spPr bwMode="auto">
          <a:xfrm>
            <a:off x="2632075" y="1412875"/>
            <a:ext cx="1246188"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send  pkt0</a:t>
            </a:r>
          </a:p>
          <a:p>
            <a:pPr algn="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send  pkt1</a:t>
            </a:r>
          </a:p>
          <a:p>
            <a:pPr algn="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send  pkt2</a:t>
            </a:r>
          </a:p>
          <a:p>
            <a:pPr algn="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send  pkt3</a:t>
            </a:r>
          </a:p>
          <a:p>
            <a:pPr algn="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(wait)</a:t>
            </a:r>
          </a:p>
        </p:txBody>
      </p:sp>
      <p:sp>
        <p:nvSpPr>
          <p:cNvPr id="280" name="Line 14"/>
          <p:cNvSpPr>
            <a:spLocks noChangeShapeType="1"/>
          </p:cNvSpPr>
          <p:nvPr/>
        </p:nvSpPr>
        <p:spPr bwMode="auto">
          <a:xfrm>
            <a:off x="6057900" y="1658938"/>
            <a:ext cx="11113" cy="45386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81" name="Text Box 15"/>
          <p:cNvSpPr txBox="1">
            <a:spLocks noChangeArrowheads="1"/>
          </p:cNvSpPr>
          <p:nvPr/>
        </p:nvSpPr>
        <p:spPr bwMode="auto">
          <a:xfrm>
            <a:off x="6000750" y="1854200"/>
            <a:ext cx="256857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receive pkt0, send ack0</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receive pkt1, send ack1</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 </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receive pkt3, </a:t>
            </a:r>
            <a:r>
              <a:rPr lang="en-US" altLang="en-US" sz="1800" dirty="0">
                <a:solidFill>
                  <a:srgbClr val="FF0000"/>
                </a:solidFill>
                <a:latin typeface="Tahoma" charset="0"/>
              </a:rPr>
              <a:t>discard</a:t>
            </a:r>
            <a:r>
              <a:rPr lang="en-US" altLang="en-US" sz="1800" dirty="0">
                <a:solidFill>
                  <a:srgbClr val="000000"/>
                </a:solidFill>
                <a:latin typeface="Tahoma" charset="0"/>
              </a:rPr>
              <a:t>, </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           (re)send ack1</a:t>
            </a:r>
          </a:p>
        </p:txBody>
      </p:sp>
      <p:sp>
        <p:nvSpPr>
          <p:cNvPr id="282" name="Text Box 22"/>
          <p:cNvSpPr txBox="1">
            <a:spLocks noChangeArrowheads="1"/>
          </p:cNvSpPr>
          <p:nvPr/>
        </p:nvSpPr>
        <p:spPr bwMode="auto">
          <a:xfrm>
            <a:off x="1776413" y="3016250"/>
            <a:ext cx="21542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eaLnBrk="0" fontAlgn="base" hangingPunct="0">
              <a:lnSpc>
                <a:spcPct val="10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ack0, send pkt4</a:t>
            </a:r>
          </a:p>
          <a:p>
            <a:pPr algn="r" eaLnBrk="0" fontAlgn="base" hangingPunct="0">
              <a:lnSpc>
                <a:spcPct val="10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ack1, send pkt5</a:t>
            </a:r>
          </a:p>
          <a:p>
            <a:pPr algn="r" eaLnBrk="0" fontAlgn="base" hangingPunct="0">
              <a:lnSpc>
                <a:spcPct val="100000"/>
              </a:lnSpc>
              <a:spcBef>
                <a:spcPct val="0"/>
              </a:spcBef>
              <a:spcAft>
                <a:spcPct val="0"/>
              </a:spcAft>
              <a:buClrTx/>
              <a:buSzTx/>
              <a:buFontTx/>
              <a:buNone/>
            </a:pPr>
            <a:endParaRPr lang="en-US" altLang="en-US" sz="1800" dirty="0">
              <a:solidFill>
                <a:srgbClr val="000000"/>
              </a:solidFill>
              <a:latin typeface="Tahoma" charset="0"/>
            </a:endParaRPr>
          </a:p>
        </p:txBody>
      </p:sp>
      <p:pic>
        <p:nvPicPr>
          <p:cNvPr id="283" name="Picture 34" descr="alarm_clock_ring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3100" y="4164013"/>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 name="Text Box 35"/>
          <p:cNvSpPr txBox="1">
            <a:spLocks noChangeArrowheads="1"/>
          </p:cNvSpPr>
          <p:nvPr/>
        </p:nvSpPr>
        <p:spPr bwMode="auto">
          <a:xfrm>
            <a:off x="2311400" y="4379913"/>
            <a:ext cx="1538288"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eaLnBrk="0" fontAlgn="base" hangingPunct="0">
              <a:lnSpc>
                <a:spcPct val="75000"/>
              </a:lnSpc>
              <a:spcBef>
                <a:spcPct val="0"/>
              </a:spcBef>
              <a:spcAft>
                <a:spcPct val="0"/>
              </a:spcAft>
              <a:buClrTx/>
              <a:buSzTx/>
              <a:buFontTx/>
              <a:buNone/>
            </a:pPr>
            <a:r>
              <a:rPr lang="en-US" altLang="en-US" sz="1800" i="1">
                <a:solidFill>
                  <a:srgbClr val="FF0000"/>
                </a:solidFill>
                <a:latin typeface="Tahoma" charset="0"/>
              </a:rPr>
              <a:t>pkt 2 timeout</a:t>
            </a:r>
          </a:p>
        </p:txBody>
      </p:sp>
      <p:sp>
        <p:nvSpPr>
          <p:cNvPr id="285" name="Text Box 36"/>
          <p:cNvSpPr txBox="1">
            <a:spLocks noChangeArrowheads="1"/>
          </p:cNvSpPr>
          <p:nvPr/>
        </p:nvSpPr>
        <p:spPr bwMode="auto">
          <a:xfrm>
            <a:off x="2636838" y="4594225"/>
            <a:ext cx="1246187"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eaLnBrk="0" fontAlgn="base" hangingPunct="0">
              <a:lnSpc>
                <a:spcPct val="90000"/>
              </a:lnSpc>
              <a:spcBef>
                <a:spcPct val="0"/>
              </a:spcBef>
              <a:spcAft>
                <a:spcPct val="0"/>
              </a:spcAft>
              <a:buClrTx/>
              <a:buSzTx/>
              <a:buFontTx/>
              <a:buNone/>
            </a:pPr>
            <a:r>
              <a:rPr lang="en-US" altLang="en-US" sz="1800" dirty="0">
                <a:solidFill>
                  <a:srgbClr val="000000"/>
                </a:solidFill>
                <a:latin typeface="Tahoma" charset="0"/>
              </a:rPr>
              <a:t>send  pkt2</a:t>
            </a:r>
          </a:p>
          <a:p>
            <a:pPr algn="r" eaLnBrk="0" fontAlgn="base" hangingPunct="0">
              <a:lnSpc>
                <a:spcPct val="90000"/>
              </a:lnSpc>
              <a:spcBef>
                <a:spcPct val="0"/>
              </a:spcBef>
              <a:spcAft>
                <a:spcPct val="0"/>
              </a:spcAft>
              <a:buClrTx/>
              <a:buSzTx/>
              <a:buFontTx/>
              <a:buNone/>
            </a:pPr>
            <a:r>
              <a:rPr lang="en-US" altLang="en-US" sz="1800" dirty="0">
                <a:solidFill>
                  <a:srgbClr val="000000"/>
                </a:solidFill>
                <a:latin typeface="Tahoma" charset="0"/>
              </a:rPr>
              <a:t>send  pkt3</a:t>
            </a:r>
          </a:p>
          <a:p>
            <a:pPr algn="r" eaLnBrk="0" fontAlgn="base" hangingPunct="0">
              <a:lnSpc>
                <a:spcPct val="90000"/>
              </a:lnSpc>
              <a:spcBef>
                <a:spcPct val="0"/>
              </a:spcBef>
              <a:spcAft>
                <a:spcPct val="0"/>
              </a:spcAft>
              <a:buClrTx/>
              <a:buSzTx/>
              <a:buFontTx/>
              <a:buNone/>
            </a:pPr>
            <a:r>
              <a:rPr lang="en-US" altLang="en-US" sz="1800" dirty="0">
                <a:solidFill>
                  <a:srgbClr val="000000"/>
                </a:solidFill>
                <a:latin typeface="Tahoma" charset="0"/>
              </a:rPr>
              <a:t>send  pkt4</a:t>
            </a:r>
          </a:p>
          <a:p>
            <a:pPr algn="r" eaLnBrk="0" fontAlgn="base" hangingPunct="0">
              <a:lnSpc>
                <a:spcPct val="90000"/>
              </a:lnSpc>
              <a:spcBef>
                <a:spcPct val="0"/>
              </a:spcBef>
              <a:spcAft>
                <a:spcPct val="0"/>
              </a:spcAft>
              <a:buClrTx/>
              <a:buSzTx/>
              <a:buFontTx/>
              <a:buNone/>
            </a:pPr>
            <a:r>
              <a:rPr lang="en-US" altLang="en-US" sz="1800" dirty="0">
                <a:solidFill>
                  <a:srgbClr val="000000"/>
                </a:solidFill>
                <a:latin typeface="Tahoma" charset="0"/>
              </a:rPr>
              <a:t>send  pkt5</a:t>
            </a:r>
          </a:p>
        </p:txBody>
      </p:sp>
      <p:sp>
        <p:nvSpPr>
          <p:cNvPr id="286" name="Line 7"/>
          <p:cNvSpPr>
            <a:spLocks noChangeShapeType="1"/>
          </p:cNvSpPr>
          <p:nvPr/>
        </p:nvSpPr>
        <p:spPr bwMode="auto">
          <a:xfrm>
            <a:off x="3922713" y="1606550"/>
            <a:ext cx="2101850"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87" name="Line 11"/>
          <p:cNvSpPr>
            <a:spLocks noChangeShapeType="1"/>
          </p:cNvSpPr>
          <p:nvPr/>
        </p:nvSpPr>
        <p:spPr bwMode="auto">
          <a:xfrm>
            <a:off x="3921125" y="1881188"/>
            <a:ext cx="2100263"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88" name="Line 12"/>
          <p:cNvSpPr>
            <a:spLocks noChangeShapeType="1"/>
          </p:cNvSpPr>
          <p:nvPr/>
        </p:nvSpPr>
        <p:spPr bwMode="auto">
          <a:xfrm>
            <a:off x="3937000" y="2144713"/>
            <a:ext cx="876300" cy="2000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89" name="Line 13"/>
          <p:cNvSpPr>
            <a:spLocks noChangeShapeType="1"/>
          </p:cNvSpPr>
          <p:nvPr/>
        </p:nvSpPr>
        <p:spPr bwMode="auto">
          <a:xfrm>
            <a:off x="3943350" y="2430463"/>
            <a:ext cx="2100263"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90" name="Line 17"/>
          <p:cNvSpPr>
            <a:spLocks noChangeShapeType="1"/>
          </p:cNvSpPr>
          <p:nvPr/>
        </p:nvSpPr>
        <p:spPr bwMode="auto">
          <a:xfrm flipH="1">
            <a:off x="3929063" y="2130425"/>
            <a:ext cx="2014537" cy="106680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91" name="Text Box 19"/>
          <p:cNvSpPr txBox="1">
            <a:spLocks noChangeArrowheads="1"/>
          </p:cNvSpPr>
          <p:nvPr/>
        </p:nvSpPr>
        <p:spPr bwMode="auto">
          <a:xfrm>
            <a:off x="4699000" y="2179638"/>
            <a:ext cx="3413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800" b="1" dirty="0">
                <a:solidFill>
                  <a:srgbClr val="FF0000"/>
                </a:solidFill>
                <a:latin typeface="Tahoma" charset="0"/>
              </a:rPr>
              <a:t>X</a:t>
            </a:r>
          </a:p>
        </p:txBody>
      </p:sp>
      <p:sp>
        <p:nvSpPr>
          <p:cNvPr id="292" name="Text Box 20"/>
          <p:cNvSpPr txBox="1">
            <a:spLocks noChangeArrowheads="1"/>
          </p:cNvSpPr>
          <p:nvPr/>
        </p:nvSpPr>
        <p:spPr bwMode="auto">
          <a:xfrm>
            <a:off x="4857750" y="2200275"/>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i="1">
                <a:solidFill>
                  <a:srgbClr val="FF0000"/>
                </a:solidFill>
                <a:latin typeface="Tahoma" charset="0"/>
              </a:rPr>
              <a:t>loss</a:t>
            </a:r>
          </a:p>
        </p:txBody>
      </p:sp>
      <p:sp>
        <p:nvSpPr>
          <p:cNvPr id="293" name="Line 21"/>
          <p:cNvSpPr>
            <a:spLocks noChangeShapeType="1"/>
          </p:cNvSpPr>
          <p:nvPr/>
        </p:nvSpPr>
        <p:spPr bwMode="auto">
          <a:xfrm flipH="1">
            <a:off x="3925888" y="2416175"/>
            <a:ext cx="2014537" cy="1100138"/>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94" name="Line 24"/>
          <p:cNvSpPr>
            <a:spLocks noChangeShapeType="1"/>
          </p:cNvSpPr>
          <p:nvPr/>
        </p:nvSpPr>
        <p:spPr bwMode="auto">
          <a:xfrm>
            <a:off x="3929063" y="3252788"/>
            <a:ext cx="2100262"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95" name="Line 25"/>
          <p:cNvSpPr>
            <a:spLocks noChangeShapeType="1"/>
          </p:cNvSpPr>
          <p:nvPr/>
        </p:nvSpPr>
        <p:spPr bwMode="auto">
          <a:xfrm>
            <a:off x="3960813" y="3571875"/>
            <a:ext cx="2101850"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96" name="Line 26"/>
          <p:cNvSpPr>
            <a:spLocks noChangeShapeType="1"/>
          </p:cNvSpPr>
          <p:nvPr/>
        </p:nvSpPr>
        <p:spPr bwMode="auto">
          <a:xfrm flipH="1">
            <a:off x="3957638" y="2946400"/>
            <a:ext cx="2014537" cy="1100138"/>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297" name="Group 29"/>
          <p:cNvGrpSpPr>
            <a:grpSpLocks/>
          </p:cNvGrpSpPr>
          <p:nvPr/>
        </p:nvGrpSpPr>
        <p:grpSpPr bwMode="auto">
          <a:xfrm>
            <a:off x="3817938" y="2135188"/>
            <a:ext cx="103187" cy="2462212"/>
            <a:chOff x="3651" y="1878"/>
            <a:chExt cx="78" cy="963"/>
          </a:xfrm>
        </p:grpSpPr>
        <p:sp>
          <p:nvSpPr>
            <p:cNvPr id="298" name="Line 30"/>
            <p:cNvSpPr>
              <a:spLocks noChangeShapeType="1"/>
            </p:cNvSpPr>
            <p:nvPr/>
          </p:nvSpPr>
          <p:spPr bwMode="auto">
            <a:xfrm>
              <a:off x="3729" y="1879"/>
              <a:ext cx="0" cy="9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99" name="Line 31"/>
            <p:cNvSpPr>
              <a:spLocks noChangeShapeType="1"/>
            </p:cNvSpPr>
            <p:nvPr/>
          </p:nvSpPr>
          <p:spPr bwMode="auto">
            <a:xfrm flipH="1">
              <a:off x="3651" y="1878"/>
              <a:ext cx="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300" name="Line 32"/>
            <p:cNvSpPr>
              <a:spLocks noChangeShapeType="1"/>
            </p:cNvSpPr>
            <p:nvPr/>
          </p:nvSpPr>
          <p:spPr bwMode="auto">
            <a:xfrm flipH="1">
              <a:off x="3651" y="2841"/>
              <a:ext cx="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301" name="Line 37"/>
          <p:cNvSpPr>
            <a:spLocks noChangeShapeType="1"/>
          </p:cNvSpPr>
          <p:nvPr/>
        </p:nvSpPr>
        <p:spPr bwMode="auto">
          <a:xfrm>
            <a:off x="3937000" y="4765675"/>
            <a:ext cx="2100263"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02" name="Line 38"/>
          <p:cNvSpPr>
            <a:spLocks noChangeShapeType="1"/>
          </p:cNvSpPr>
          <p:nvPr/>
        </p:nvSpPr>
        <p:spPr bwMode="auto">
          <a:xfrm>
            <a:off x="3929063" y="5010150"/>
            <a:ext cx="2101850"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03" name="Line 39"/>
          <p:cNvSpPr>
            <a:spLocks noChangeShapeType="1"/>
          </p:cNvSpPr>
          <p:nvPr/>
        </p:nvSpPr>
        <p:spPr bwMode="auto">
          <a:xfrm>
            <a:off x="3922713" y="5243513"/>
            <a:ext cx="2101850"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04" name="Line 40"/>
          <p:cNvSpPr>
            <a:spLocks noChangeShapeType="1"/>
          </p:cNvSpPr>
          <p:nvPr/>
        </p:nvSpPr>
        <p:spPr bwMode="auto">
          <a:xfrm>
            <a:off x="3925888" y="5476875"/>
            <a:ext cx="2100262"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05" name="Text Box 41"/>
          <p:cNvSpPr txBox="1">
            <a:spLocks noChangeArrowheads="1"/>
          </p:cNvSpPr>
          <p:nvPr/>
        </p:nvSpPr>
        <p:spPr bwMode="auto">
          <a:xfrm>
            <a:off x="5997575" y="3378200"/>
            <a:ext cx="2413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receive pkt4, </a:t>
            </a:r>
            <a:r>
              <a:rPr lang="en-US" altLang="en-US" sz="1800" dirty="0">
                <a:solidFill>
                  <a:srgbClr val="FF0000"/>
                </a:solidFill>
                <a:latin typeface="Tahoma" charset="0"/>
              </a:rPr>
              <a:t>discard</a:t>
            </a:r>
            <a:r>
              <a:rPr lang="en-US" altLang="en-US" sz="1800" dirty="0">
                <a:solidFill>
                  <a:srgbClr val="000000"/>
                </a:solidFill>
                <a:latin typeface="Tahoma" charset="0"/>
              </a:rPr>
              <a:t>, </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           (re)send ack1</a:t>
            </a:r>
          </a:p>
        </p:txBody>
      </p:sp>
      <p:sp>
        <p:nvSpPr>
          <p:cNvPr id="306" name="Text Box 42"/>
          <p:cNvSpPr txBox="1">
            <a:spLocks noChangeArrowheads="1"/>
          </p:cNvSpPr>
          <p:nvPr/>
        </p:nvSpPr>
        <p:spPr bwMode="auto">
          <a:xfrm>
            <a:off x="6016625" y="3898900"/>
            <a:ext cx="2413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receive pkt5, </a:t>
            </a:r>
            <a:r>
              <a:rPr lang="en-US" altLang="en-US" sz="1800" dirty="0">
                <a:solidFill>
                  <a:srgbClr val="FF0000"/>
                </a:solidFill>
                <a:latin typeface="Tahoma" charset="0"/>
              </a:rPr>
              <a:t>discard</a:t>
            </a:r>
            <a:r>
              <a:rPr lang="en-US" altLang="en-US" sz="1800" dirty="0">
                <a:solidFill>
                  <a:srgbClr val="000000"/>
                </a:solidFill>
                <a:latin typeface="Tahoma" charset="0"/>
              </a:rPr>
              <a:t>, </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           (re)send ack1</a:t>
            </a:r>
          </a:p>
        </p:txBody>
      </p:sp>
      <p:sp>
        <p:nvSpPr>
          <p:cNvPr id="307" name="Text Box 43"/>
          <p:cNvSpPr txBox="1">
            <a:spLocks noChangeArrowheads="1"/>
          </p:cNvSpPr>
          <p:nvPr/>
        </p:nvSpPr>
        <p:spPr bwMode="auto">
          <a:xfrm>
            <a:off x="6027738" y="5053013"/>
            <a:ext cx="296545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9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pkt2, deliver, send ack2</a:t>
            </a:r>
          </a:p>
          <a:p>
            <a:pPr eaLnBrk="0" fontAlgn="base" hangingPunct="0">
              <a:lnSpc>
                <a:spcPct val="9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pkt3, deliver, send ack3</a:t>
            </a:r>
          </a:p>
          <a:p>
            <a:pPr eaLnBrk="0" fontAlgn="base" hangingPunct="0">
              <a:lnSpc>
                <a:spcPct val="9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pkt4, deliver, send ack4</a:t>
            </a:r>
          </a:p>
          <a:p>
            <a:pPr eaLnBrk="0" fontAlgn="base" hangingPunct="0">
              <a:lnSpc>
                <a:spcPct val="9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pkt5, deliver, send ack5</a:t>
            </a:r>
          </a:p>
        </p:txBody>
      </p:sp>
      <p:sp>
        <p:nvSpPr>
          <p:cNvPr id="308" name="Text Box 44"/>
          <p:cNvSpPr txBox="1">
            <a:spLocks noChangeArrowheads="1"/>
          </p:cNvSpPr>
          <p:nvPr/>
        </p:nvSpPr>
        <p:spPr bwMode="auto">
          <a:xfrm>
            <a:off x="2079625" y="3881438"/>
            <a:ext cx="1811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Tahoma" charset="0"/>
              </a:rPr>
              <a:t>ignore duplicate ACK</a:t>
            </a:r>
          </a:p>
        </p:txBody>
      </p:sp>
      <p:grpSp>
        <p:nvGrpSpPr>
          <p:cNvPr id="309" name="Group 65"/>
          <p:cNvGrpSpPr>
            <a:grpSpLocks/>
          </p:cNvGrpSpPr>
          <p:nvPr/>
        </p:nvGrpSpPr>
        <p:grpSpPr bwMode="auto">
          <a:xfrm>
            <a:off x="182563" y="1450975"/>
            <a:ext cx="1512887" cy="304800"/>
            <a:chOff x="115" y="914"/>
            <a:chExt cx="953" cy="192"/>
          </a:xfrm>
        </p:grpSpPr>
        <p:sp>
          <p:nvSpPr>
            <p:cNvPr id="310" name="Rectangle 60"/>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11" name="Text Box 46"/>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FFFFFF"/>
                  </a:solidFill>
                  <a:latin typeface="Arial" charset="0"/>
                </a:rPr>
                <a:t>0 1 2 3 </a:t>
              </a:r>
              <a:r>
                <a:rPr lang="en-US" altLang="en-US" sz="1400" dirty="0">
                  <a:solidFill>
                    <a:srgbClr val="000000"/>
                  </a:solidFill>
                  <a:latin typeface="Arial" charset="0"/>
                </a:rPr>
                <a:t>4 5 6 7 8 </a:t>
              </a:r>
            </a:p>
          </p:txBody>
        </p:sp>
      </p:grpSp>
      <p:sp>
        <p:nvSpPr>
          <p:cNvPr id="312" name="Text Box 59"/>
          <p:cNvSpPr txBox="1">
            <a:spLocks noChangeArrowheads="1"/>
          </p:cNvSpPr>
          <p:nvPr/>
        </p:nvSpPr>
        <p:spPr bwMode="auto">
          <a:xfrm>
            <a:off x="235451" y="1020763"/>
            <a:ext cx="2146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i="1" u="sng" dirty="0">
                <a:solidFill>
                  <a:srgbClr val="000099"/>
                </a:solidFill>
                <a:latin typeface="Tahoma" charset="0"/>
              </a:rPr>
              <a:t>sender window (N=4)</a:t>
            </a:r>
          </a:p>
        </p:txBody>
      </p:sp>
      <p:grpSp>
        <p:nvGrpSpPr>
          <p:cNvPr id="313" name="Group 67"/>
          <p:cNvGrpSpPr>
            <a:grpSpLocks/>
          </p:cNvGrpSpPr>
          <p:nvPr/>
        </p:nvGrpSpPr>
        <p:grpSpPr bwMode="auto">
          <a:xfrm>
            <a:off x="179388" y="1736725"/>
            <a:ext cx="1512887" cy="304800"/>
            <a:chOff x="115" y="914"/>
            <a:chExt cx="953" cy="192"/>
          </a:xfrm>
        </p:grpSpPr>
        <p:sp>
          <p:nvSpPr>
            <p:cNvPr id="314" name="Rectangle 68"/>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15" name="Text Box 69"/>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FFFFFF"/>
                  </a:solidFill>
                  <a:latin typeface="Arial" charset="0"/>
                </a:rPr>
                <a:t>0 1 2 3 </a:t>
              </a:r>
              <a:r>
                <a:rPr lang="en-US" altLang="en-US" sz="1400" dirty="0">
                  <a:solidFill>
                    <a:srgbClr val="000000"/>
                  </a:solidFill>
                  <a:latin typeface="Arial" charset="0"/>
                </a:rPr>
                <a:t>4 5 6 7 8 </a:t>
              </a:r>
            </a:p>
          </p:txBody>
        </p:sp>
      </p:grpSp>
      <p:grpSp>
        <p:nvGrpSpPr>
          <p:cNvPr id="316" name="Group 70"/>
          <p:cNvGrpSpPr>
            <a:grpSpLocks/>
          </p:cNvGrpSpPr>
          <p:nvPr/>
        </p:nvGrpSpPr>
        <p:grpSpPr bwMode="auto">
          <a:xfrm>
            <a:off x="187325" y="2022475"/>
            <a:ext cx="1512888" cy="304800"/>
            <a:chOff x="115" y="914"/>
            <a:chExt cx="953" cy="192"/>
          </a:xfrm>
        </p:grpSpPr>
        <p:sp>
          <p:nvSpPr>
            <p:cNvPr id="317" name="Rectangle 71"/>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18" name="Text Box 72"/>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FFFFFF"/>
                  </a:solidFill>
                  <a:latin typeface="Arial" charset="0"/>
                </a:rPr>
                <a:t>0 1 2 3 </a:t>
              </a:r>
              <a:r>
                <a:rPr lang="en-US" altLang="en-US" sz="1400" dirty="0">
                  <a:solidFill>
                    <a:srgbClr val="000000"/>
                  </a:solidFill>
                  <a:latin typeface="Arial" charset="0"/>
                </a:rPr>
                <a:t>4 5 6 7 8 </a:t>
              </a:r>
            </a:p>
          </p:txBody>
        </p:sp>
      </p:grpSp>
      <p:grpSp>
        <p:nvGrpSpPr>
          <p:cNvPr id="319" name="Group 73"/>
          <p:cNvGrpSpPr>
            <a:grpSpLocks/>
          </p:cNvGrpSpPr>
          <p:nvPr/>
        </p:nvGrpSpPr>
        <p:grpSpPr bwMode="auto">
          <a:xfrm>
            <a:off x="184150" y="2297113"/>
            <a:ext cx="1512888" cy="304800"/>
            <a:chOff x="115" y="914"/>
            <a:chExt cx="953" cy="192"/>
          </a:xfrm>
        </p:grpSpPr>
        <p:sp>
          <p:nvSpPr>
            <p:cNvPr id="320" name="Rectangle 74"/>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21" name="Text Box 75"/>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FFFFFF"/>
                  </a:solidFill>
                  <a:latin typeface="Arial" charset="0"/>
                </a:rPr>
                <a:t>0 1 2 3 </a:t>
              </a:r>
              <a:r>
                <a:rPr lang="en-US" altLang="en-US" sz="1400" dirty="0">
                  <a:solidFill>
                    <a:srgbClr val="000000"/>
                  </a:solidFill>
                  <a:latin typeface="Arial" charset="0"/>
                </a:rPr>
                <a:t>4 5 6 7 8 </a:t>
              </a:r>
            </a:p>
          </p:txBody>
        </p:sp>
      </p:grpSp>
      <p:sp>
        <p:nvSpPr>
          <p:cNvPr id="322" name="Rectangle 79"/>
          <p:cNvSpPr>
            <a:spLocks noChangeArrowheads="1"/>
          </p:cNvSpPr>
          <p:nvPr/>
        </p:nvSpPr>
        <p:spPr bwMode="auto">
          <a:xfrm>
            <a:off x="395288" y="3101975"/>
            <a:ext cx="628650" cy="2286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23" name="Text Box 80"/>
          <p:cNvSpPr txBox="1">
            <a:spLocks noChangeArrowheads="1"/>
          </p:cNvSpPr>
          <p:nvPr/>
        </p:nvSpPr>
        <p:spPr bwMode="auto">
          <a:xfrm>
            <a:off x="180975" y="3067050"/>
            <a:ext cx="1512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Arial" charset="0"/>
              </a:rPr>
              <a:t>0 </a:t>
            </a:r>
            <a:r>
              <a:rPr lang="en-US" altLang="en-US" sz="1400" dirty="0">
                <a:solidFill>
                  <a:srgbClr val="FFFFFF"/>
                </a:solidFill>
                <a:latin typeface="Arial" charset="0"/>
              </a:rPr>
              <a:t>1 2 3 4</a:t>
            </a:r>
            <a:r>
              <a:rPr lang="en-US" altLang="en-US" sz="1400" dirty="0">
                <a:solidFill>
                  <a:srgbClr val="000000"/>
                </a:solidFill>
                <a:latin typeface="Arial" charset="0"/>
              </a:rPr>
              <a:t> 5 6 7 8 </a:t>
            </a:r>
          </a:p>
        </p:txBody>
      </p:sp>
      <p:grpSp>
        <p:nvGrpSpPr>
          <p:cNvPr id="324" name="Group 84"/>
          <p:cNvGrpSpPr>
            <a:grpSpLocks/>
          </p:cNvGrpSpPr>
          <p:nvPr/>
        </p:nvGrpSpPr>
        <p:grpSpPr bwMode="auto">
          <a:xfrm>
            <a:off x="177800" y="3341688"/>
            <a:ext cx="1512888" cy="304800"/>
            <a:chOff x="112" y="2105"/>
            <a:chExt cx="953" cy="192"/>
          </a:xfrm>
        </p:grpSpPr>
        <p:sp>
          <p:nvSpPr>
            <p:cNvPr id="325" name="Rectangle 82"/>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26" name="Text Box 83"/>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Arial" charset="0"/>
                </a:rPr>
                <a:t>0 1</a:t>
              </a:r>
              <a:r>
                <a:rPr lang="en-US" altLang="en-US" sz="1400" dirty="0">
                  <a:solidFill>
                    <a:srgbClr val="FFFFFF"/>
                  </a:solidFill>
                  <a:latin typeface="Arial" charset="0"/>
                </a:rPr>
                <a:t> 2 3 4 5</a:t>
              </a:r>
              <a:r>
                <a:rPr lang="en-US" altLang="en-US" sz="1400" dirty="0">
                  <a:solidFill>
                    <a:srgbClr val="000000"/>
                  </a:solidFill>
                  <a:latin typeface="Arial" charset="0"/>
                </a:rPr>
                <a:t> 6 7 8 </a:t>
              </a:r>
            </a:p>
          </p:txBody>
        </p:sp>
      </p:grpSp>
      <p:grpSp>
        <p:nvGrpSpPr>
          <p:cNvPr id="327" name="Group 85"/>
          <p:cNvGrpSpPr>
            <a:grpSpLocks/>
          </p:cNvGrpSpPr>
          <p:nvPr/>
        </p:nvGrpSpPr>
        <p:grpSpPr bwMode="auto">
          <a:xfrm>
            <a:off x="166688" y="4635500"/>
            <a:ext cx="1512887" cy="304800"/>
            <a:chOff x="112" y="2105"/>
            <a:chExt cx="953" cy="192"/>
          </a:xfrm>
        </p:grpSpPr>
        <p:sp>
          <p:nvSpPr>
            <p:cNvPr id="328" name="Rectangle 86"/>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29" name="Text Box 87"/>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Arial" charset="0"/>
                </a:rPr>
                <a:t>0 1</a:t>
              </a:r>
              <a:r>
                <a:rPr lang="en-US" altLang="en-US" sz="1400" dirty="0">
                  <a:solidFill>
                    <a:srgbClr val="FFFFFF"/>
                  </a:solidFill>
                  <a:latin typeface="Arial" charset="0"/>
                </a:rPr>
                <a:t> 2 3 4 5</a:t>
              </a:r>
              <a:r>
                <a:rPr lang="en-US" altLang="en-US" sz="1400" dirty="0">
                  <a:solidFill>
                    <a:srgbClr val="000000"/>
                  </a:solidFill>
                  <a:latin typeface="Arial" charset="0"/>
                </a:rPr>
                <a:t> 6 7 8 </a:t>
              </a:r>
            </a:p>
          </p:txBody>
        </p:sp>
      </p:grpSp>
      <p:grpSp>
        <p:nvGrpSpPr>
          <p:cNvPr id="330" name="Group 88"/>
          <p:cNvGrpSpPr>
            <a:grpSpLocks/>
          </p:cNvGrpSpPr>
          <p:nvPr/>
        </p:nvGrpSpPr>
        <p:grpSpPr bwMode="auto">
          <a:xfrm>
            <a:off x="174625" y="4876800"/>
            <a:ext cx="1512888" cy="304800"/>
            <a:chOff x="112" y="2105"/>
            <a:chExt cx="953" cy="192"/>
          </a:xfrm>
        </p:grpSpPr>
        <p:sp>
          <p:nvSpPr>
            <p:cNvPr id="331" name="Rectangle 89"/>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32" name="Text Box 90"/>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Arial" charset="0"/>
                </a:rPr>
                <a:t>0 1</a:t>
              </a:r>
              <a:r>
                <a:rPr lang="en-US" altLang="en-US" sz="1400" dirty="0">
                  <a:solidFill>
                    <a:srgbClr val="FFFFFF"/>
                  </a:solidFill>
                  <a:latin typeface="Arial" charset="0"/>
                </a:rPr>
                <a:t> 2 3 4 5</a:t>
              </a:r>
              <a:r>
                <a:rPr lang="en-US" altLang="en-US" sz="1400" dirty="0">
                  <a:solidFill>
                    <a:srgbClr val="000000"/>
                  </a:solidFill>
                  <a:latin typeface="Arial" charset="0"/>
                </a:rPr>
                <a:t> 6 7 8 </a:t>
              </a:r>
            </a:p>
          </p:txBody>
        </p:sp>
      </p:grpSp>
      <p:grpSp>
        <p:nvGrpSpPr>
          <p:cNvPr id="333" name="Group 91"/>
          <p:cNvGrpSpPr>
            <a:grpSpLocks/>
          </p:cNvGrpSpPr>
          <p:nvPr/>
        </p:nvGrpSpPr>
        <p:grpSpPr bwMode="auto">
          <a:xfrm>
            <a:off x="171450" y="5140325"/>
            <a:ext cx="1512888" cy="304800"/>
            <a:chOff x="112" y="2105"/>
            <a:chExt cx="953" cy="192"/>
          </a:xfrm>
        </p:grpSpPr>
        <p:sp>
          <p:nvSpPr>
            <p:cNvPr id="334" name="Rectangle 92"/>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35" name="Text Box 93"/>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0 1</a:t>
              </a:r>
              <a:r>
                <a:rPr lang="en-US" altLang="en-US" sz="1400">
                  <a:solidFill>
                    <a:srgbClr val="FFFFFF"/>
                  </a:solidFill>
                  <a:latin typeface="Arial" charset="0"/>
                </a:rPr>
                <a:t> 2 3 4 5</a:t>
              </a:r>
              <a:r>
                <a:rPr lang="en-US" altLang="en-US" sz="1400">
                  <a:solidFill>
                    <a:srgbClr val="000000"/>
                  </a:solidFill>
                  <a:latin typeface="Arial" charset="0"/>
                </a:rPr>
                <a:t> 6 7 8 </a:t>
              </a:r>
            </a:p>
          </p:txBody>
        </p:sp>
      </p:grpSp>
      <p:grpSp>
        <p:nvGrpSpPr>
          <p:cNvPr id="336" name="Group 94"/>
          <p:cNvGrpSpPr>
            <a:grpSpLocks/>
          </p:cNvGrpSpPr>
          <p:nvPr/>
        </p:nvGrpSpPr>
        <p:grpSpPr bwMode="auto">
          <a:xfrm>
            <a:off x="168275" y="5381625"/>
            <a:ext cx="1512888" cy="304800"/>
            <a:chOff x="112" y="2105"/>
            <a:chExt cx="953" cy="192"/>
          </a:xfrm>
        </p:grpSpPr>
        <p:sp>
          <p:nvSpPr>
            <p:cNvPr id="337" name="Rectangle 95"/>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38" name="Text Box 96"/>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0 1</a:t>
              </a:r>
              <a:r>
                <a:rPr lang="en-US" altLang="en-US" sz="1400">
                  <a:solidFill>
                    <a:srgbClr val="FFFFFF"/>
                  </a:solidFill>
                  <a:latin typeface="Arial" charset="0"/>
                </a:rPr>
                <a:t> 2 3 4 5</a:t>
              </a:r>
              <a:r>
                <a:rPr lang="en-US" altLang="en-US" sz="1400">
                  <a:solidFill>
                    <a:srgbClr val="000000"/>
                  </a:solidFill>
                  <a:latin typeface="Arial" charset="0"/>
                </a:rPr>
                <a:t> 6 7 8 </a:t>
              </a:r>
            </a:p>
          </p:txBody>
        </p:sp>
      </p:grpSp>
      <p:sp>
        <p:nvSpPr>
          <p:cNvPr id="339" name="Line 98"/>
          <p:cNvSpPr>
            <a:spLocks noChangeShapeType="1"/>
          </p:cNvSpPr>
          <p:nvPr/>
        </p:nvSpPr>
        <p:spPr bwMode="auto">
          <a:xfrm flipH="1">
            <a:off x="4991100" y="3757613"/>
            <a:ext cx="1033463" cy="56356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0" name="Line 99"/>
          <p:cNvSpPr>
            <a:spLocks noChangeShapeType="1"/>
          </p:cNvSpPr>
          <p:nvPr/>
        </p:nvSpPr>
        <p:spPr bwMode="auto">
          <a:xfrm flipH="1">
            <a:off x="4997450" y="4067175"/>
            <a:ext cx="1033463" cy="563563"/>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1" name="Line 100"/>
          <p:cNvSpPr>
            <a:spLocks noChangeShapeType="1"/>
          </p:cNvSpPr>
          <p:nvPr/>
        </p:nvSpPr>
        <p:spPr bwMode="auto">
          <a:xfrm flipH="1">
            <a:off x="4992688" y="5257800"/>
            <a:ext cx="1033462" cy="563563"/>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2" name="Line 101"/>
          <p:cNvSpPr>
            <a:spLocks noChangeShapeType="1"/>
          </p:cNvSpPr>
          <p:nvPr/>
        </p:nvSpPr>
        <p:spPr bwMode="auto">
          <a:xfrm flipH="1">
            <a:off x="4976813" y="5511800"/>
            <a:ext cx="1033462" cy="563563"/>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3" name="Line 102"/>
          <p:cNvSpPr>
            <a:spLocks noChangeShapeType="1"/>
          </p:cNvSpPr>
          <p:nvPr/>
        </p:nvSpPr>
        <p:spPr bwMode="auto">
          <a:xfrm flipH="1">
            <a:off x="4960938" y="5754688"/>
            <a:ext cx="1033462" cy="56356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4" name="Line 103"/>
          <p:cNvSpPr>
            <a:spLocks noChangeShapeType="1"/>
          </p:cNvSpPr>
          <p:nvPr/>
        </p:nvSpPr>
        <p:spPr bwMode="auto">
          <a:xfrm flipH="1">
            <a:off x="5257799" y="5997576"/>
            <a:ext cx="720725" cy="369888"/>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Tree>
    <p:extLst>
      <p:ext uri="{BB962C8B-B14F-4D97-AF65-F5344CB8AC3E}">
        <p14:creationId xmlns:p14="http://schemas.microsoft.com/office/powerpoint/2010/main" val="129429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1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31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319"/>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1000"/>
                                  </p:stCondLst>
                                  <p:childTnLst>
                                    <p:set>
                                      <p:cBhvr>
                                        <p:cTn id="22" dur="1" fill="hold">
                                          <p:stCondLst>
                                            <p:cond delay="0"/>
                                          </p:stCondLst>
                                        </p:cTn>
                                        <p:tgtEl>
                                          <p:spTgt spid="279"/>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280"/>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1000"/>
                                  </p:stCondLst>
                                  <p:childTnLst>
                                    <p:set>
                                      <p:cBhvr>
                                        <p:cTn id="27" dur="1" fill="hold">
                                          <p:stCondLst>
                                            <p:cond delay="0"/>
                                          </p:stCondLst>
                                        </p:cTn>
                                        <p:tgtEl>
                                          <p:spTgt spid="286"/>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1000"/>
                                  </p:stCondLst>
                                  <p:childTnLst>
                                    <p:set>
                                      <p:cBhvr>
                                        <p:cTn id="30" dur="1" fill="hold">
                                          <p:stCondLst>
                                            <p:cond delay="0"/>
                                          </p:stCondLst>
                                        </p:cTn>
                                        <p:tgtEl>
                                          <p:spTgt spid="287"/>
                                        </p:tgtEl>
                                        <p:attrNameLst>
                                          <p:attrName>style.visibility</p:attrName>
                                        </p:attrNameLst>
                                      </p:cBhvr>
                                      <p:to>
                                        <p:strVal val="visible"/>
                                      </p:to>
                                    </p:set>
                                  </p:childTnLst>
                                </p:cTn>
                              </p:par>
                            </p:childTnLst>
                          </p:cTn>
                        </p:par>
                        <p:par>
                          <p:cTn id="31" fill="hold">
                            <p:stCondLst>
                              <p:cond delay="3000"/>
                            </p:stCondLst>
                            <p:childTnLst>
                              <p:par>
                                <p:cTn id="32" presetID="1" presetClass="entr" presetSubtype="0" fill="hold" grpId="0" nodeType="afterEffect">
                                  <p:stCondLst>
                                    <p:cond delay="1000"/>
                                  </p:stCondLst>
                                  <p:childTnLst>
                                    <p:set>
                                      <p:cBhvr>
                                        <p:cTn id="33" dur="1" fill="hold">
                                          <p:stCondLst>
                                            <p:cond delay="0"/>
                                          </p:stCondLst>
                                        </p:cTn>
                                        <p:tgtEl>
                                          <p:spTgt spid="288"/>
                                        </p:tgtEl>
                                        <p:attrNameLst>
                                          <p:attrName>style.visibility</p:attrName>
                                        </p:attrNameLst>
                                      </p:cBhvr>
                                      <p:to>
                                        <p:strVal val="visible"/>
                                      </p:to>
                                    </p:set>
                                  </p:childTnLst>
                                </p:cTn>
                              </p:par>
                            </p:childTnLst>
                          </p:cTn>
                        </p:par>
                        <p:par>
                          <p:cTn id="34" fill="hold">
                            <p:stCondLst>
                              <p:cond delay="4000"/>
                            </p:stCondLst>
                            <p:childTnLst>
                              <p:par>
                                <p:cTn id="35" presetID="1" presetClass="entr" presetSubtype="0" fill="hold" grpId="0" nodeType="afterEffect">
                                  <p:stCondLst>
                                    <p:cond delay="0"/>
                                  </p:stCondLst>
                                  <p:childTnLst>
                                    <p:set>
                                      <p:cBhvr>
                                        <p:cTn id="36" dur="1" fill="hold">
                                          <p:stCondLst>
                                            <p:cond delay="0"/>
                                          </p:stCondLst>
                                        </p:cTn>
                                        <p:tgtEl>
                                          <p:spTgt spid="291"/>
                                        </p:tgtEl>
                                        <p:attrNameLst>
                                          <p:attrName>style.visibility</p:attrName>
                                        </p:attrNameLst>
                                      </p:cBhvr>
                                      <p:to>
                                        <p:strVal val="visible"/>
                                      </p:to>
                                    </p:set>
                                  </p:childTnLst>
                                </p:cTn>
                              </p:par>
                            </p:childTnLst>
                          </p:cTn>
                        </p:par>
                        <p:par>
                          <p:cTn id="37" fill="hold">
                            <p:stCondLst>
                              <p:cond delay="4000"/>
                            </p:stCondLst>
                            <p:childTnLst>
                              <p:par>
                                <p:cTn id="38" presetID="1" presetClass="entr" presetSubtype="0" fill="hold" grpId="0" nodeType="afterEffect">
                                  <p:stCondLst>
                                    <p:cond delay="0"/>
                                  </p:stCondLst>
                                  <p:childTnLst>
                                    <p:set>
                                      <p:cBhvr>
                                        <p:cTn id="39" dur="1" fill="hold">
                                          <p:stCondLst>
                                            <p:cond delay="0"/>
                                          </p:stCondLst>
                                        </p:cTn>
                                        <p:tgtEl>
                                          <p:spTgt spid="292"/>
                                        </p:tgtEl>
                                        <p:attrNameLst>
                                          <p:attrName>style.visibility</p:attrName>
                                        </p:attrNameLst>
                                      </p:cBhvr>
                                      <p:to>
                                        <p:strVal val="visible"/>
                                      </p:to>
                                    </p:set>
                                  </p:childTnLst>
                                </p:cTn>
                              </p:par>
                            </p:childTnLst>
                          </p:cTn>
                        </p:par>
                        <p:par>
                          <p:cTn id="40" fill="hold">
                            <p:stCondLst>
                              <p:cond delay="4000"/>
                            </p:stCondLst>
                            <p:childTnLst>
                              <p:par>
                                <p:cTn id="41" presetID="1" presetClass="entr" presetSubtype="0" fill="hold" grpId="0" nodeType="afterEffect">
                                  <p:stCondLst>
                                    <p:cond delay="1000"/>
                                  </p:stCondLst>
                                  <p:childTnLst>
                                    <p:set>
                                      <p:cBhvr>
                                        <p:cTn id="42" dur="1" fill="hold">
                                          <p:stCondLst>
                                            <p:cond delay="0"/>
                                          </p:stCondLst>
                                        </p:cTn>
                                        <p:tgtEl>
                                          <p:spTgt spid="289"/>
                                        </p:tgtEl>
                                        <p:attrNameLst>
                                          <p:attrName>style.visibility</p:attrName>
                                        </p:attrNameLst>
                                      </p:cBhvr>
                                      <p:to>
                                        <p:strVal val="visible"/>
                                      </p:to>
                                    </p:set>
                                  </p:childTnLst>
                                </p:cTn>
                              </p:par>
                            </p:childTnLst>
                          </p:cTn>
                        </p:par>
                        <p:par>
                          <p:cTn id="43" fill="hold">
                            <p:stCondLst>
                              <p:cond delay="5000"/>
                            </p:stCondLst>
                            <p:childTnLst>
                              <p:par>
                                <p:cTn id="44" presetID="1" presetClass="entr" presetSubtype="0" fill="hold" grpId="0" nodeType="afterEffect">
                                  <p:stCondLst>
                                    <p:cond delay="1000"/>
                                  </p:stCondLst>
                                  <p:childTnLst>
                                    <p:set>
                                      <p:cBhvr>
                                        <p:cTn id="45" dur="1" fill="hold">
                                          <p:stCondLst>
                                            <p:cond delay="0"/>
                                          </p:stCondLst>
                                        </p:cTn>
                                        <p:tgtEl>
                                          <p:spTgt spid="281"/>
                                        </p:tgtEl>
                                        <p:attrNameLst>
                                          <p:attrName>style.visibility</p:attrName>
                                        </p:attrNameLst>
                                      </p:cBhvr>
                                      <p:to>
                                        <p:strVal val="visible"/>
                                      </p:to>
                                    </p:set>
                                  </p:childTnLst>
                                </p:cTn>
                              </p:par>
                            </p:childTnLst>
                          </p:cTn>
                        </p:par>
                        <p:par>
                          <p:cTn id="46" fill="hold">
                            <p:stCondLst>
                              <p:cond delay="6000"/>
                            </p:stCondLst>
                            <p:childTnLst>
                              <p:par>
                                <p:cTn id="47" presetID="1" presetClass="entr" presetSubtype="0" fill="hold" grpId="0" nodeType="afterEffect">
                                  <p:stCondLst>
                                    <p:cond delay="0"/>
                                  </p:stCondLst>
                                  <p:childTnLst>
                                    <p:set>
                                      <p:cBhvr>
                                        <p:cTn id="48" dur="1" fill="hold">
                                          <p:stCondLst>
                                            <p:cond delay="0"/>
                                          </p:stCondLst>
                                        </p:cTn>
                                        <p:tgtEl>
                                          <p:spTgt spid="290"/>
                                        </p:tgtEl>
                                        <p:attrNameLst>
                                          <p:attrName>style.visibility</p:attrName>
                                        </p:attrNameLst>
                                      </p:cBhvr>
                                      <p:to>
                                        <p:strVal val="visible"/>
                                      </p:to>
                                    </p:set>
                                  </p:childTnLst>
                                </p:cTn>
                              </p:par>
                            </p:childTnLst>
                          </p:cTn>
                        </p:par>
                        <p:par>
                          <p:cTn id="49" fill="hold">
                            <p:stCondLst>
                              <p:cond delay="6000"/>
                            </p:stCondLst>
                            <p:childTnLst>
                              <p:par>
                                <p:cTn id="50" presetID="1" presetClass="entr" presetSubtype="0" fill="hold" grpId="0" nodeType="afterEffect">
                                  <p:stCondLst>
                                    <p:cond delay="0"/>
                                  </p:stCondLst>
                                  <p:childTnLst>
                                    <p:set>
                                      <p:cBhvr>
                                        <p:cTn id="51" dur="1" fill="hold">
                                          <p:stCondLst>
                                            <p:cond delay="0"/>
                                          </p:stCondLst>
                                        </p:cTn>
                                        <p:tgtEl>
                                          <p:spTgt spid="293"/>
                                        </p:tgtEl>
                                        <p:attrNameLst>
                                          <p:attrName>style.visibility</p:attrName>
                                        </p:attrNameLst>
                                      </p:cBhvr>
                                      <p:to>
                                        <p:strVal val="visible"/>
                                      </p:to>
                                    </p:set>
                                  </p:childTnLst>
                                </p:cTn>
                              </p:par>
                            </p:childTnLst>
                          </p:cTn>
                        </p:par>
                        <p:par>
                          <p:cTn id="52" fill="hold">
                            <p:stCondLst>
                              <p:cond delay="6000"/>
                            </p:stCondLst>
                            <p:childTnLst>
                              <p:par>
                                <p:cTn id="53" presetID="1" presetClass="entr" presetSubtype="0" fill="hold" grpId="0" nodeType="afterEffect">
                                  <p:stCondLst>
                                    <p:cond delay="0"/>
                                  </p:stCondLst>
                                  <p:childTnLst>
                                    <p:set>
                                      <p:cBhvr>
                                        <p:cTn id="54" dur="1" fill="hold">
                                          <p:stCondLst>
                                            <p:cond delay="0"/>
                                          </p:stCondLst>
                                        </p:cTn>
                                        <p:tgtEl>
                                          <p:spTgt spid="296"/>
                                        </p:tgtEl>
                                        <p:attrNameLst>
                                          <p:attrName>style.visibility</p:attrName>
                                        </p:attrNameLst>
                                      </p:cBhvr>
                                      <p:to>
                                        <p:strVal val="visible"/>
                                      </p:to>
                                    </p:set>
                                  </p:childTnLst>
                                </p:cTn>
                              </p:par>
                            </p:childTnLst>
                          </p:cTn>
                        </p:par>
                        <p:par>
                          <p:cTn id="55" fill="hold">
                            <p:stCondLst>
                              <p:cond delay="6000"/>
                            </p:stCondLst>
                            <p:childTnLst>
                              <p:par>
                                <p:cTn id="56" presetID="1" presetClass="entr" presetSubtype="0" fill="hold" nodeType="afterEffect">
                                  <p:stCondLst>
                                    <p:cond delay="1000"/>
                                  </p:stCondLst>
                                  <p:childTnLst>
                                    <p:set>
                                      <p:cBhvr>
                                        <p:cTn id="57" dur="1" fill="hold">
                                          <p:stCondLst>
                                            <p:cond delay="0"/>
                                          </p:stCondLst>
                                        </p:cTn>
                                        <p:tgtEl>
                                          <p:spTgt spid="29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8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23"/>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22"/>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24"/>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9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9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0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39"/>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30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340"/>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308"/>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284"/>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283"/>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285"/>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327"/>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330"/>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333"/>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336"/>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301"/>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302"/>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03"/>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304"/>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07"/>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341"/>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342"/>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343"/>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p:bldP spid="280" grpId="0" animBg="1"/>
      <p:bldP spid="281" grpId="0"/>
      <p:bldP spid="282" grpId="0"/>
      <p:bldP spid="284" grpId="0"/>
      <p:bldP spid="285" grpId="0"/>
      <p:bldP spid="286" grpId="0" animBg="1"/>
      <p:bldP spid="287" grpId="0" animBg="1"/>
      <p:bldP spid="288" grpId="0" animBg="1"/>
      <p:bldP spid="289" grpId="0" animBg="1"/>
      <p:bldP spid="290" grpId="0" animBg="1"/>
      <p:bldP spid="291" grpId="0"/>
      <p:bldP spid="292" grpId="0"/>
      <p:bldP spid="293" grpId="0" animBg="1"/>
      <p:bldP spid="294" grpId="0" animBg="1"/>
      <p:bldP spid="295" grpId="0" animBg="1"/>
      <p:bldP spid="296" grpId="0" animBg="1"/>
      <p:bldP spid="301" grpId="0" animBg="1"/>
      <p:bldP spid="302" grpId="0" animBg="1"/>
      <p:bldP spid="303" grpId="0" animBg="1"/>
      <p:bldP spid="304" grpId="0" animBg="1"/>
      <p:bldP spid="305" grpId="0"/>
      <p:bldP spid="306" grpId="0"/>
      <p:bldP spid="307" grpId="0"/>
      <p:bldP spid="308" grpId="0"/>
      <p:bldP spid="312" grpId="0"/>
      <p:bldP spid="322" grpId="0" animBg="1"/>
      <p:bldP spid="323" grpId="0"/>
      <p:bldP spid="339" grpId="0" animBg="1"/>
      <p:bldP spid="340" grpId="0" animBg="1"/>
      <p:bldP spid="341" grpId="0" animBg="1"/>
      <p:bldP spid="342" grpId="0" animBg="1"/>
      <p:bldP spid="343" grpId="0" animBg="1"/>
      <p:bldP spid="3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5503-8F9D-8345-98F7-22C7E62987CB}"/>
              </a:ext>
            </a:extLst>
          </p:cNvPr>
          <p:cNvSpPr>
            <a:spLocks noGrp="1"/>
          </p:cNvSpPr>
          <p:nvPr>
            <p:ph type="title"/>
          </p:nvPr>
        </p:nvSpPr>
        <p:spPr/>
        <p:txBody>
          <a:bodyPr>
            <a:noAutofit/>
          </a:bodyPr>
          <a:lstStyle/>
          <a:p>
            <a:r>
              <a:rPr lang="en-US" sz="3200" dirty="0">
                <a:ea typeface="ＭＳ Ｐゴシック" charset="0"/>
              </a:rPr>
              <a:t>Transport Layer Services and Protocols – Example </a:t>
            </a:r>
            <a:endParaRPr lang="en-US" sz="3200" dirty="0"/>
          </a:p>
        </p:txBody>
      </p:sp>
      <p:sp>
        <p:nvSpPr>
          <p:cNvPr id="5" name="Content Placeholder 4">
            <a:extLst>
              <a:ext uri="{FF2B5EF4-FFF2-40B4-BE49-F238E27FC236}">
                <a16:creationId xmlns:a16="http://schemas.microsoft.com/office/drawing/2014/main" id="{5985E121-DCEC-E442-B971-4D6F62678199}"/>
              </a:ext>
            </a:extLst>
          </p:cNvPr>
          <p:cNvSpPr>
            <a:spLocks noGrp="1"/>
          </p:cNvSpPr>
          <p:nvPr>
            <p:ph idx="1"/>
          </p:nvPr>
        </p:nvSpPr>
        <p:spPr/>
        <p:txBody>
          <a:bodyPr/>
          <a:lstStyle/>
          <a:p>
            <a:endParaRPr lang="en-US" dirty="0"/>
          </a:p>
        </p:txBody>
      </p:sp>
      <p:pic>
        <p:nvPicPr>
          <p:cNvPr id="9" name="Picture 5">
            <a:extLst>
              <a:ext uri="{FF2B5EF4-FFF2-40B4-BE49-F238E27FC236}">
                <a16:creationId xmlns:a16="http://schemas.microsoft.com/office/drawing/2014/main" id="{07070C8D-1C61-EA41-B81B-A611BEBBFB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2449813" y="2743200"/>
            <a:ext cx="757849" cy="637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199838" y="996846"/>
            <a:ext cx="2628900" cy="1752600"/>
            <a:chOff x="199838" y="1309205"/>
            <a:chExt cx="2628900" cy="1752600"/>
          </a:xfrm>
        </p:grpSpPr>
        <p:pic>
          <p:nvPicPr>
            <p:cNvPr id="14" name="Picture 13">
              <a:extLst>
                <a:ext uri="{FF2B5EF4-FFF2-40B4-BE49-F238E27FC236}">
                  <a16:creationId xmlns:a16="http://schemas.microsoft.com/office/drawing/2014/main" id="{D00D8C6C-ED6C-8D42-95D6-1DD8B4516FB6}"/>
                </a:ext>
              </a:extLst>
            </p:cNvPr>
            <p:cNvPicPr>
              <a:picLocks noChangeAspect="1"/>
            </p:cNvPicPr>
            <p:nvPr/>
          </p:nvPicPr>
          <p:blipFill>
            <a:blip r:embed="rId3"/>
            <a:stretch>
              <a:fillRect/>
            </a:stretch>
          </p:blipFill>
          <p:spPr>
            <a:xfrm>
              <a:off x="199838" y="1309205"/>
              <a:ext cx="2628900" cy="1752600"/>
            </a:xfrm>
            <a:prstGeom prst="rect">
              <a:avLst/>
            </a:prstGeom>
          </p:spPr>
        </p:pic>
        <p:sp>
          <p:nvSpPr>
            <p:cNvPr id="3" name="TextBox 2"/>
            <p:cNvSpPr txBox="1"/>
            <p:nvPr/>
          </p:nvSpPr>
          <p:spPr>
            <a:xfrm>
              <a:off x="214828" y="1309205"/>
              <a:ext cx="1127681" cy="369332"/>
            </a:xfrm>
            <a:prstGeom prst="rect">
              <a:avLst/>
            </a:prstGeom>
            <a:noFill/>
          </p:spPr>
          <p:txBody>
            <a:bodyPr wrap="none" rtlCol="0">
              <a:spAutoFit/>
            </a:bodyPr>
            <a:lstStyle/>
            <a:p>
              <a:r>
                <a:rPr lang="en-US" b="1" dirty="0">
                  <a:solidFill>
                    <a:srgbClr val="FF0000"/>
                  </a:solidFill>
                </a:rPr>
                <a:t>West Side</a:t>
              </a:r>
            </a:p>
          </p:txBody>
        </p:sp>
      </p:grpSp>
      <p:grpSp>
        <p:nvGrpSpPr>
          <p:cNvPr id="6" name="Group 5"/>
          <p:cNvGrpSpPr/>
          <p:nvPr/>
        </p:nvGrpSpPr>
        <p:grpSpPr>
          <a:xfrm>
            <a:off x="6210300" y="4659818"/>
            <a:ext cx="2743200" cy="1664782"/>
            <a:chOff x="6210300" y="4659818"/>
            <a:chExt cx="2743200" cy="1664782"/>
          </a:xfrm>
        </p:grpSpPr>
        <p:pic>
          <p:nvPicPr>
            <p:cNvPr id="16" name="Picture 15">
              <a:extLst>
                <a:ext uri="{FF2B5EF4-FFF2-40B4-BE49-F238E27FC236}">
                  <a16:creationId xmlns:a16="http://schemas.microsoft.com/office/drawing/2014/main" id="{B559B315-898B-BA46-9C81-BA3A4956486C}"/>
                </a:ext>
              </a:extLst>
            </p:cNvPr>
            <p:cNvPicPr>
              <a:picLocks noChangeAspect="1"/>
            </p:cNvPicPr>
            <p:nvPr/>
          </p:nvPicPr>
          <p:blipFill>
            <a:blip r:embed="rId4"/>
            <a:stretch>
              <a:fillRect/>
            </a:stretch>
          </p:blipFill>
          <p:spPr>
            <a:xfrm>
              <a:off x="6210300" y="4659818"/>
              <a:ext cx="2743200" cy="1664782"/>
            </a:xfrm>
            <a:prstGeom prst="rect">
              <a:avLst/>
            </a:prstGeom>
          </p:spPr>
        </p:pic>
        <p:sp>
          <p:nvSpPr>
            <p:cNvPr id="8" name="TextBox 7"/>
            <p:cNvSpPr txBox="1"/>
            <p:nvPr/>
          </p:nvSpPr>
          <p:spPr>
            <a:xfrm>
              <a:off x="7920012" y="4659818"/>
              <a:ext cx="1033488" cy="369332"/>
            </a:xfrm>
            <a:prstGeom prst="rect">
              <a:avLst/>
            </a:prstGeom>
            <a:noFill/>
          </p:spPr>
          <p:txBody>
            <a:bodyPr wrap="none" rtlCol="0">
              <a:spAutoFit/>
            </a:bodyPr>
            <a:lstStyle/>
            <a:p>
              <a:r>
                <a:rPr lang="en-US" b="1" dirty="0">
                  <a:solidFill>
                    <a:srgbClr val="FF0000"/>
                  </a:solidFill>
                </a:rPr>
                <a:t>East Side</a:t>
              </a:r>
            </a:p>
          </p:txBody>
        </p:sp>
      </p:grpSp>
      <p:sp>
        <p:nvSpPr>
          <p:cNvPr id="7" name="TextBox 6"/>
          <p:cNvSpPr txBox="1"/>
          <p:nvPr/>
        </p:nvSpPr>
        <p:spPr>
          <a:xfrm>
            <a:off x="199837" y="4800600"/>
            <a:ext cx="2956387"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Hosts(End Systems) = Houses</a:t>
            </a:r>
          </a:p>
        </p:txBody>
      </p:sp>
      <p:sp>
        <p:nvSpPr>
          <p:cNvPr id="12" name="TextBox 11"/>
          <p:cNvSpPr txBox="1"/>
          <p:nvPr/>
        </p:nvSpPr>
        <p:spPr>
          <a:xfrm>
            <a:off x="214828" y="5418095"/>
            <a:ext cx="204203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Processes = Cousins</a:t>
            </a:r>
          </a:p>
        </p:txBody>
      </p:sp>
      <p:sp>
        <p:nvSpPr>
          <p:cNvPr id="13" name="TextBox 12"/>
          <p:cNvSpPr txBox="1"/>
          <p:nvPr/>
        </p:nvSpPr>
        <p:spPr>
          <a:xfrm>
            <a:off x="4671687" y="2019742"/>
            <a:ext cx="4281813" cy="369332"/>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dirty="0"/>
              <a:t>Applications Messages = Letters in envelops</a:t>
            </a:r>
          </a:p>
        </p:txBody>
      </p:sp>
      <p:sp>
        <p:nvSpPr>
          <p:cNvPr id="15" name="TextBox 14"/>
          <p:cNvSpPr txBox="1"/>
          <p:nvPr/>
        </p:nvSpPr>
        <p:spPr>
          <a:xfrm>
            <a:off x="3276600" y="2734080"/>
            <a:ext cx="4907947" cy="646331"/>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Network Layer Protocol = postal service</a:t>
            </a:r>
          </a:p>
          <a:p>
            <a:r>
              <a:rPr lang="en-US" dirty="0"/>
              <a:t>                                              (including mail persons)</a:t>
            </a:r>
          </a:p>
        </p:txBody>
      </p:sp>
      <p:sp>
        <p:nvSpPr>
          <p:cNvPr id="17" name="TextBox 16"/>
          <p:cNvSpPr txBox="1"/>
          <p:nvPr/>
        </p:nvSpPr>
        <p:spPr>
          <a:xfrm>
            <a:off x="199837" y="5959441"/>
            <a:ext cx="3616311"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a:t>Transport Layer Protocol = Ann &amp; Bill</a:t>
            </a:r>
          </a:p>
        </p:txBody>
      </p:sp>
      <p:cxnSp>
        <p:nvCxnSpPr>
          <p:cNvPr id="11" name="Straight Arrow Connector 10"/>
          <p:cNvCxnSpPr>
            <a:stCxn id="7" idx="0"/>
          </p:cNvCxnSpPr>
          <p:nvPr/>
        </p:nvCxnSpPr>
        <p:spPr>
          <a:xfrm flipV="1">
            <a:off x="1678031" y="2734080"/>
            <a:ext cx="0" cy="20665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3"/>
          </p:cNvCxnSpPr>
          <p:nvPr/>
        </p:nvCxnSpPr>
        <p:spPr>
          <a:xfrm>
            <a:off x="3156224" y="4985266"/>
            <a:ext cx="30540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36950" y="2362201"/>
            <a:ext cx="0" cy="3050085"/>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cxnSp>
        <p:nvCxnSpPr>
          <p:cNvPr id="23" name="Straight Arrow Connector 22"/>
          <p:cNvCxnSpPr>
            <a:stCxn id="12" idx="3"/>
          </p:cNvCxnSpPr>
          <p:nvPr/>
        </p:nvCxnSpPr>
        <p:spPr>
          <a:xfrm flipV="1">
            <a:off x="2256862" y="5596952"/>
            <a:ext cx="4829738" cy="5809"/>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spTree>
    <p:extLst>
      <p:ext uri="{BB962C8B-B14F-4D97-AF65-F5344CB8AC3E}">
        <p14:creationId xmlns:p14="http://schemas.microsoft.com/office/powerpoint/2010/main" val="323368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9" presetClass="path" presetSubtype="0" accel="50000" decel="50000" fill="hold" nodeType="clickEffect">
                                  <p:stCondLst>
                                    <p:cond delay="0"/>
                                  </p:stCondLst>
                                  <p:childTnLst>
                                    <p:animMotion origin="layout" path="M 5E-6 -3.46821E-7 L 0.3323 0.25341 " pathEditMode="relative" rAng="0" ptsTypes="AA">
                                      <p:cBhvr>
                                        <p:cTn id="42" dur="2000" fill="hold"/>
                                        <p:tgtEl>
                                          <p:spTgt spid="9"/>
                                        </p:tgtEl>
                                        <p:attrNameLst>
                                          <p:attrName>ppt_x</p:attrName>
                                          <p:attrName>ppt_y</p:attrName>
                                        </p:attrNameLst>
                                      </p:cBhvr>
                                      <p:rCtr x="16615" y="12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5" grpId="0" animBg="1"/>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Go-back-N Visualization</a:t>
            </a:r>
          </a:p>
        </p:txBody>
      </p:sp>
      <p:pic>
        <p:nvPicPr>
          <p:cNvPr id="4" name="Go back N sliding window Protocol by Khurram Tanvir - YouTube [360p].mp4">
            <a:hlinkClick r:id="" action="ppaction://media"/>
            <a:extLst>
              <a:ext uri="{FF2B5EF4-FFF2-40B4-BE49-F238E27FC236}">
                <a16:creationId xmlns:a16="http://schemas.microsoft.com/office/drawing/2014/main" id="{79DD8DCA-E476-2240-AE91-222D1AB9926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35113" y="990600"/>
            <a:ext cx="6075362" cy="5334000"/>
          </a:xfrm>
        </p:spPr>
      </p:pic>
    </p:spTree>
    <p:extLst>
      <p:ext uri="{BB962C8B-B14F-4D97-AF65-F5344CB8AC3E}">
        <p14:creationId xmlns:p14="http://schemas.microsoft.com/office/powerpoint/2010/main" val="189106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1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Selective Repeat</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9245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Selective Repeat</a:t>
            </a:r>
          </a:p>
        </p:txBody>
      </p:sp>
      <p:sp>
        <p:nvSpPr>
          <p:cNvPr id="3" name="Content Placeholder 2"/>
          <p:cNvSpPr>
            <a:spLocks noGrp="1"/>
          </p:cNvSpPr>
          <p:nvPr>
            <p:ph idx="1"/>
          </p:nvPr>
        </p:nvSpPr>
        <p:spPr/>
        <p:txBody>
          <a:bodyPr/>
          <a:lstStyle/>
          <a:p>
            <a:pPr algn="just">
              <a:spcAft>
                <a:spcPts val="1200"/>
              </a:spcAft>
            </a:pPr>
            <a:r>
              <a:rPr lang="en-US" sz="2800" dirty="0"/>
              <a:t>A sender can have up to N </a:t>
            </a:r>
            <a:r>
              <a:rPr lang="en-US" sz="2800" dirty="0" err="1"/>
              <a:t>unACKed</a:t>
            </a:r>
            <a:r>
              <a:rPr lang="en-US" sz="2800" dirty="0"/>
              <a:t> packets in pipeline.</a:t>
            </a:r>
          </a:p>
          <a:p>
            <a:pPr algn="just">
              <a:spcAft>
                <a:spcPts val="1200"/>
              </a:spcAft>
            </a:pPr>
            <a:r>
              <a:rPr lang="en-US" sz="2800" dirty="0"/>
              <a:t>Receiver sends individual ACK for each packet.</a:t>
            </a:r>
          </a:p>
          <a:p>
            <a:pPr algn="just">
              <a:spcAft>
                <a:spcPts val="1200"/>
              </a:spcAft>
            </a:pPr>
            <a:r>
              <a:rPr lang="en-US" sz="2800" dirty="0"/>
              <a:t>Sender maintains timer for each </a:t>
            </a:r>
            <a:r>
              <a:rPr lang="en-US" sz="2800" dirty="0" err="1"/>
              <a:t>unACKed</a:t>
            </a:r>
            <a:r>
              <a:rPr lang="en-US" sz="2800" dirty="0"/>
              <a:t> packet.</a:t>
            </a:r>
          </a:p>
          <a:p>
            <a:pPr algn="just">
              <a:spcAft>
                <a:spcPts val="1200"/>
              </a:spcAft>
            </a:pPr>
            <a:r>
              <a:rPr lang="en-US" sz="2800" dirty="0"/>
              <a:t>When timer expires, retransmit only that </a:t>
            </a:r>
            <a:r>
              <a:rPr lang="en-US" sz="2800" dirty="0" err="1">
                <a:solidFill>
                  <a:srgbClr val="FF0000"/>
                </a:solidFill>
              </a:rPr>
              <a:t>unACKed</a:t>
            </a:r>
            <a:r>
              <a:rPr lang="en-US" sz="2800" dirty="0">
                <a:solidFill>
                  <a:srgbClr val="FF0000"/>
                </a:solidFill>
              </a:rPr>
              <a:t> packet</a:t>
            </a:r>
            <a:r>
              <a:rPr lang="en-US" sz="2800" dirty="0"/>
              <a:t>.</a:t>
            </a:r>
          </a:p>
          <a:p>
            <a:endParaRPr lang="en-US" dirty="0"/>
          </a:p>
        </p:txBody>
      </p:sp>
    </p:spTree>
    <p:extLst>
      <p:ext uri="{BB962C8B-B14F-4D97-AF65-F5344CB8AC3E}">
        <p14:creationId xmlns:p14="http://schemas.microsoft.com/office/powerpoint/2010/main" val="157351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Selective Repeat</a:t>
            </a:r>
          </a:p>
        </p:txBody>
      </p:sp>
      <p:sp>
        <p:nvSpPr>
          <p:cNvPr id="3" name="Content Placeholder 2"/>
          <p:cNvSpPr>
            <a:spLocks noGrp="1"/>
          </p:cNvSpPr>
          <p:nvPr>
            <p:ph idx="1"/>
          </p:nvPr>
        </p:nvSpPr>
        <p:spPr/>
        <p:txBody>
          <a:bodyPr>
            <a:normAutofit lnSpcReduction="10000"/>
          </a:bodyPr>
          <a:lstStyle/>
          <a:p>
            <a:pPr lvl="0" algn="just">
              <a:spcAft>
                <a:spcPts val="600"/>
              </a:spcAft>
            </a:pPr>
            <a:r>
              <a:rPr lang="en-IN" dirty="0"/>
              <a:t>Selective Repeat attempts to retransmit only those packets that are actually lost due to errors.</a:t>
            </a:r>
            <a:endParaRPr lang="en-US" dirty="0"/>
          </a:p>
          <a:p>
            <a:pPr lvl="0" algn="just">
              <a:spcAft>
                <a:spcPts val="600"/>
              </a:spcAft>
            </a:pPr>
            <a:r>
              <a:rPr lang="en-IN" dirty="0"/>
              <a:t>Receiver must be able to accept packets out of order.</a:t>
            </a:r>
            <a:endParaRPr lang="en-US" dirty="0"/>
          </a:p>
          <a:p>
            <a:pPr lvl="0" algn="just">
              <a:spcAft>
                <a:spcPts val="600"/>
              </a:spcAft>
            </a:pPr>
            <a:r>
              <a:rPr lang="en-IN" dirty="0"/>
              <a:t>Since receiver must release packets to higher layer in order, the receiver must be able to </a:t>
            </a:r>
            <a:r>
              <a:rPr lang="en-IN" dirty="0">
                <a:solidFill>
                  <a:srgbClr val="FF0000"/>
                </a:solidFill>
              </a:rPr>
              <a:t>buffer</a:t>
            </a:r>
            <a:r>
              <a:rPr lang="en-IN" dirty="0"/>
              <a:t> some packets.</a:t>
            </a:r>
            <a:endParaRPr lang="en-US" dirty="0"/>
          </a:p>
          <a:p>
            <a:pPr lvl="0" algn="just">
              <a:spcAft>
                <a:spcPts val="600"/>
              </a:spcAft>
            </a:pPr>
            <a:r>
              <a:rPr lang="en-IN" dirty="0"/>
              <a:t>The receiver acknowledges every good packet, packets that are not </a:t>
            </a:r>
            <a:r>
              <a:rPr lang="en-IN" dirty="0" err="1"/>
              <a:t>ACKed</a:t>
            </a:r>
            <a:r>
              <a:rPr lang="en-IN" dirty="0"/>
              <a:t> before a time-out are assumed lost or in error.</a:t>
            </a:r>
            <a:endParaRPr lang="en-US" dirty="0"/>
          </a:p>
          <a:p>
            <a:pPr lvl="0" algn="just">
              <a:spcAft>
                <a:spcPts val="600"/>
              </a:spcAft>
            </a:pPr>
            <a:r>
              <a:rPr lang="en-IN" dirty="0"/>
              <a:t>This approach must be used to be sure that every packet is eventually received.</a:t>
            </a:r>
            <a:endParaRPr lang="en-US" dirty="0"/>
          </a:p>
          <a:p>
            <a:pPr lvl="0" algn="just">
              <a:spcAft>
                <a:spcPts val="600"/>
              </a:spcAft>
            </a:pPr>
            <a:r>
              <a:rPr lang="en-IN" dirty="0"/>
              <a:t>An explicit NAK (selective reject) can request retransmission of just one packet.</a:t>
            </a:r>
            <a:endParaRPr lang="en-US" dirty="0"/>
          </a:p>
        </p:txBody>
      </p:sp>
    </p:spTree>
    <p:extLst>
      <p:ext uri="{BB962C8B-B14F-4D97-AF65-F5344CB8AC3E}">
        <p14:creationId xmlns:p14="http://schemas.microsoft.com/office/powerpoint/2010/main" val="21147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Selective Repeat Works</a:t>
            </a:r>
          </a:p>
        </p:txBody>
      </p:sp>
      <p:sp>
        <p:nvSpPr>
          <p:cNvPr id="3" name="Content Placeholder 2"/>
          <p:cNvSpPr>
            <a:spLocks noGrp="1"/>
          </p:cNvSpPr>
          <p:nvPr>
            <p:ph idx="1"/>
          </p:nvPr>
        </p:nvSpPr>
        <p:spPr/>
        <p:txBody>
          <a:bodyPr/>
          <a:lstStyle/>
          <a:p>
            <a:endParaRPr lang="en-US" dirty="0"/>
          </a:p>
        </p:txBody>
      </p:sp>
      <p:sp>
        <p:nvSpPr>
          <p:cNvPr id="4" name="Text Box 4"/>
          <p:cNvSpPr txBox="1">
            <a:spLocks noChangeArrowheads="1"/>
          </p:cNvSpPr>
          <p:nvPr/>
        </p:nvSpPr>
        <p:spPr bwMode="auto">
          <a:xfrm>
            <a:off x="2665413" y="1490663"/>
            <a:ext cx="1246187"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a:latin typeface="Tahoma" charset="0"/>
              </a:rPr>
              <a:t>send  pkt0</a:t>
            </a:r>
          </a:p>
          <a:p>
            <a:pPr algn="r">
              <a:lnSpc>
                <a:spcPct val="100000"/>
              </a:lnSpc>
              <a:spcBef>
                <a:spcPct val="0"/>
              </a:spcBef>
              <a:buClrTx/>
              <a:buSzTx/>
              <a:buFontTx/>
              <a:buNone/>
            </a:pPr>
            <a:r>
              <a:rPr lang="en-US" altLang="en-US" sz="1800" dirty="0">
                <a:latin typeface="Tahoma" charset="0"/>
              </a:rPr>
              <a:t>send  pkt1</a:t>
            </a:r>
          </a:p>
          <a:p>
            <a:pPr algn="r">
              <a:lnSpc>
                <a:spcPct val="100000"/>
              </a:lnSpc>
              <a:spcBef>
                <a:spcPct val="0"/>
              </a:spcBef>
              <a:buClrTx/>
              <a:buSzTx/>
              <a:buFontTx/>
              <a:buNone/>
            </a:pPr>
            <a:r>
              <a:rPr lang="en-US" altLang="en-US" sz="1800" dirty="0">
                <a:latin typeface="Tahoma" charset="0"/>
              </a:rPr>
              <a:t>send  pkt2</a:t>
            </a:r>
          </a:p>
          <a:p>
            <a:pPr algn="r">
              <a:lnSpc>
                <a:spcPct val="100000"/>
              </a:lnSpc>
              <a:spcBef>
                <a:spcPct val="0"/>
              </a:spcBef>
              <a:buClrTx/>
              <a:buSzTx/>
              <a:buFontTx/>
              <a:buNone/>
            </a:pPr>
            <a:r>
              <a:rPr lang="en-US" altLang="en-US" sz="1800" dirty="0">
                <a:latin typeface="Tahoma" charset="0"/>
              </a:rPr>
              <a:t>send  pkt3</a:t>
            </a:r>
          </a:p>
          <a:p>
            <a:pPr algn="r">
              <a:lnSpc>
                <a:spcPct val="100000"/>
              </a:lnSpc>
              <a:spcBef>
                <a:spcPct val="0"/>
              </a:spcBef>
              <a:buClrTx/>
              <a:buSzTx/>
              <a:buFontTx/>
              <a:buNone/>
            </a:pPr>
            <a:r>
              <a:rPr lang="en-US" altLang="en-US" sz="1800" dirty="0">
                <a:latin typeface="Tahoma" charset="0"/>
              </a:rPr>
              <a:t>(wait)</a:t>
            </a:r>
          </a:p>
        </p:txBody>
      </p:sp>
      <p:sp>
        <p:nvSpPr>
          <p:cNvPr id="5" name="Text Box 5"/>
          <p:cNvSpPr txBox="1">
            <a:spLocks noChangeArrowheads="1"/>
          </p:cNvSpPr>
          <p:nvPr/>
        </p:nvSpPr>
        <p:spPr bwMode="auto">
          <a:xfrm>
            <a:off x="2986088" y="1119188"/>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dirty="0">
                <a:solidFill>
                  <a:srgbClr val="000099"/>
                </a:solidFill>
                <a:latin typeface="Tahoma" charset="0"/>
              </a:rPr>
              <a:t>sender</a:t>
            </a:r>
          </a:p>
        </p:txBody>
      </p:sp>
      <p:sp>
        <p:nvSpPr>
          <p:cNvPr id="6" name="Text Box 6"/>
          <p:cNvSpPr txBox="1">
            <a:spLocks noChangeArrowheads="1"/>
          </p:cNvSpPr>
          <p:nvPr/>
        </p:nvSpPr>
        <p:spPr bwMode="auto">
          <a:xfrm>
            <a:off x="6016625" y="1138238"/>
            <a:ext cx="1071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a:solidFill>
                  <a:srgbClr val="008000"/>
                </a:solidFill>
                <a:latin typeface="Tahoma" charset="0"/>
              </a:rPr>
              <a:t>receiver</a:t>
            </a:r>
          </a:p>
        </p:txBody>
      </p:sp>
      <p:sp>
        <p:nvSpPr>
          <p:cNvPr id="7" name="Line 7"/>
          <p:cNvSpPr>
            <a:spLocks noChangeShapeType="1"/>
          </p:cNvSpPr>
          <p:nvPr/>
        </p:nvSpPr>
        <p:spPr bwMode="auto">
          <a:xfrm>
            <a:off x="6091238" y="1736725"/>
            <a:ext cx="11112" cy="453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 name="Text Box 8"/>
          <p:cNvSpPr txBox="1">
            <a:spLocks noChangeArrowheads="1"/>
          </p:cNvSpPr>
          <p:nvPr/>
        </p:nvSpPr>
        <p:spPr bwMode="auto">
          <a:xfrm>
            <a:off x="6034088" y="1931988"/>
            <a:ext cx="2568575"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100000"/>
              </a:lnSpc>
              <a:spcBef>
                <a:spcPct val="0"/>
              </a:spcBef>
              <a:buClrTx/>
              <a:buSzTx/>
              <a:buFontTx/>
              <a:buNone/>
            </a:pPr>
            <a:r>
              <a:rPr lang="en-US" altLang="en-US" sz="1800" dirty="0">
                <a:latin typeface="Tahoma" charset="0"/>
              </a:rPr>
              <a:t>receive pkt0, send ack0</a:t>
            </a:r>
          </a:p>
          <a:p>
            <a:pPr>
              <a:lnSpc>
                <a:spcPct val="100000"/>
              </a:lnSpc>
              <a:spcBef>
                <a:spcPct val="0"/>
              </a:spcBef>
              <a:buClrTx/>
              <a:buSzTx/>
              <a:buFontTx/>
              <a:buNone/>
            </a:pPr>
            <a:r>
              <a:rPr lang="en-US" altLang="en-US" sz="1800" dirty="0">
                <a:latin typeface="Tahoma" charset="0"/>
              </a:rPr>
              <a:t>receive pkt1, send ack1</a:t>
            </a:r>
          </a:p>
          <a:p>
            <a:pPr>
              <a:lnSpc>
                <a:spcPct val="100000"/>
              </a:lnSpc>
              <a:spcBef>
                <a:spcPct val="0"/>
              </a:spcBef>
              <a:buClrTx/>
              <a:buSzTx/>
              <a:buFontTx/>
              <a:buNone/>
            </a:pPr>
            <a:r>
              <a:rPr lang="en-US" altLang="en-US" sz="1800" dirty="0">
                <a:latin typeface="Tahoma" charset="0"/>
              </a:rPr>
              <a:t> </a:t>
            </a:r>
          </a:p>
          <a:p>
            <a:pPr>
              <a:lnSpc>
                <a:spcPct val="100000"/>
              </a:lnSpc>
              <a:spcBef>
                <a:spcPct val="0"/>
              </a:spcBef>
              <a:buClrTx/>
              <a:buSzTx/>
              <a:buFontTx/>
              <a:buNone/>
            </a:pPr>
            <a:r>
              <a:rPr lang="en-US" altLang="en-US" sz="1800" dirty="0">
                <a:latin typeface="Tahoma" charset="0"/>
              </a:rPr>
              <a:t>receive pkt3, </a:t>
            </a:r>
            <a:r>
              <a:rPr lang="en-US" altLang="en-US" sz="1800" dirty="0">
                <a:solidFill>
                  <a:srgbClr val="FF0000"/>
                </a:solidFill>
                <a:latin typeface="Tahoma" charset="0"/>
              </a:rPr>
              <a:t>buffer</a:t>
            </a:r>
            <a:r>
              <a:rPr lang="en-US" altLang="en-US" sz="1800" dirty="0">
                <a:latin typeface="Tahoma" charset="0"/>
              </a:rPr>
              <a:t>, </a:t>
            </a:r>
          </a:p>
          <a:p>
            <a:pPr>
              <a:lnSpc>
                <a:spcPct val="100000"/>
              </a:lnSpc>
              <a:spcBef>
                <a:spcPct val="0"/>
              </a:spcBef>
              <a:buClrTx/>
              <a:buSzTx/>
              <a:buFontTx/>
              <a:buNone/>
            </a:pPr>
            <a:r>
              <a:rPr lang="en-US" altLang="en-US" sz="1800" dirty="0">
                <a:latin typeface="Tahoma" charset="0"/>
              </a:rPr>
              <a:t>           send ack3</a:t>
            </a:r>
          </a:p>
        </p:txBody>
      </p:sp>
      <p:sp>
        <p:nvSpPr>
          <p:cNvPr id="9" name="Text Box 9"/>
          <p:cNvSpPr txBox="1">
            <a:spLocks noChangeArrowheads="1"/>
          </p:cNvSpPr>
          <p:nvPr/>
        </p:nvSpPr>
        <p:spPr bwMode="auto">
          <a:xfrm>
            <a:off x="1809750" y="3094038"/>
            <a:ext cx="215423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err="1">
                <a:latin typeface="Tahoma" charset="0"/>
              </a:rPr>
              <a:t>rcv</a:t>
            </a:r>
            <a:r>
              <a:rPr lang="en-US" altLang="en-US" sz="1800" dirty="0">
                <a:latin typeface="Tahoma" charset="0"/>
              </a:rPr>
              <a:t> ack0, send pkt4</a:t>
            </a:r>
          </a:p>
          <a:p>
            <a:pPr algn="r">
              <a:lnSpc>
                <a:spcPct val="100000"/>
              </a:lnSpc>
              <a:spcBef>
                <a:spcPct val="0"/>
              </a:spcBef>
              <a:buClrTx/>
              <a:buSzTx/>
              <a:buFontTx/>
              <a:buNone/>
            </a:pPr>
            <a:r>
              <a:rPr lang="en-US" altLang="en-US" sz="1800" dirty="0" err="1">
                <a:latin typeface="Tahoma" charset="0"/>
              </a:rPr>
              <a:t>rcv</a:t>
            </a:r>
            <a:r>
              <a:rPr lang="en-US" altLang="en-US" sz="1800" dirty="0">
                <a:latin typeface="Tahoma" charset="0"/>
              </a:rPr>
              <a:t> ack1, send pkt5</a:t>
            </a:r>
          </a:p>
          <a:p>
            <a:pPr algn="r">
              <a:lnSpc>
                <a:spcPct val="100000"/>
              </a:lnSpc>
              <a:spcBef>
                <a:spcPct val="0"/>
              </a:spcBef>
              <a:buClrTx/>
              <a:buSzTx/>
              <a:buFontTx/>
              <a:buNone/>
            </a:pPr>
            <a:endParaRPr lang="en-US" altLang="en-US" sz="1800" dirty="0">
              <a:latin typeface="Tahoma" charset="0"/>
            </a:endParaRPr>
          </a:p>
        </p:txBody>
      </p:sp>
      <p:pic>
        <p:nvPicPr>
          <p:cNvPr id="10" name="Picture 10" descr="alarm_clock_ring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6438" y="4241800"/>
            <a:ext cx="436562"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1"/>
          <p:cNvSpPr txBox="1">
            <a:spLocks noChangeArrowheads="1"/>
          </p:cNvSpPr>
          <p:nvPr/>
        </p:nvSpPr>
        <p:spPr bwMode="auto">
          <a:xfrm>
            <a:off x="2344738" y="4457700"/>
            <a:ext cx="1538287"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75000"/>
              </a:lnSpc>
              <a:spcBef>
                <a:spcPct val="0"/>
              </a:spcBef>
              <a:buClrTx/>
              <a:buSzTx/>
              <a:buFontTx/>
              <a:buNone/>
            </a:pPr>
            <a:r>
              <a:rPr lang="en-US" altLang="en-US" sz="1800" i="1">
                <a:solidFill>
                  <a:srgbClr val="FF0000"/>
                </a:solidFill>
                <a:latin typeface="Tahoma" charset="0"/>
              </a:rPr>
              <a:t>pkt 2 timeout</a:t>
            </a:r>
          </a:p>
        </p:txBody>
      </p:sp>
      <p:sp>
        <p:nvSpPr>
          <p:cNvPr id="12" name="Text Box 12"/>
          <p:cNvSpPr txBox="1">
            <a:spLocks noChangeArrowheads="1"/>
          </p:cNvSpPr>
          <p:nvPr/>
        </p:nvSpPr>
        <p:spPr bwMode="auto">
          <a:xfrm>
            <a:off x="2670175" y="4672013"/>
            <a:ext cx="12461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90000"/>
              </a:lnSpc>
              <a:spcBef>
                <a:spcPct val="0"/>
              </a:spcBef>
              <a:buClrTx/>
              <a:buSzTx/>
              <a:buFontTx/>
              <a:buNone/>
            </a:pPr>
            <a:r>
              <a:rPr lang="en-US" altLang="en-US" sz="1800">
                <a:latin typeface="Tahoma" charset="0"/>
              </a:rPr>
              <a:t>send  pkt2</a:t>
            </a:r>
          </a:p>
        </p:txBody>
      </p:sp>
      <p:sp>
        <p:nvSpPr>
          <p:cNvPr id="13" name="Line 14"/>
          <p:cNvSpPr>
            <a:spLocks noChangeShapeType="1"/>
          </p:cNvSpPr>
          <p:nvPr/>
        </p:nvSpPr>
        <p:spPr bwMode="auto">
          <a:xfrm>
            <a:off x="3956050" y="1684338"/>
            <a:ext cx="2101850"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 name="Line 15"/>
          <p:cNvSpPr>
            <a:spLocks noChangeShapeType="1"/>
          </p:cNvSpPr>
          <p:nvPr/>
        </p:nvSpPr>
        <p:spPr bwMode="auto">
          <a:xfrm>
            <a:off x="3954463" y="1958975"/>
            <a:ext cx="2100262"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 name="Line 16"/>
          <p:cNvSpPr>
            <a:spLocks noChangeShapeType="1"/>
          </p:cNvSpPr>
          <p:nvPr/>
        </p:nvSpPr>
        <p:spPr bwMode="auto">
          <a:xfrm>
            <a:off x="3970338" y="2222500"/>
            <a:ext cx="876300" cy="2000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6" name="Line 17"/>
          <p:cNvSpPr>
            <a:spLocks noChangeShapeType="1"/>
          </p:cNvSpPr>
          <p:nvPr/>
        </p:nvSpPr>
        <p:spPr bwMode="auto">
          <a:xfrm>
            <a:off x="3976688" y="2508250"/>
            <a:ext cx="2100262"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7" name="Line 18"/>
          <p:cNvSpPr>
            <a:spLocks noChangeShapeType="1"/>
          </p:cNvSpPr>
          <p:nvPr/>
        </p:nvSpPr>
        <p:spPr bwMode="auto">
          <a:xfrm flipH="1">
            <a:off x="3962400" y="2208213"/>
            <a:ext cx="2014538" cy="106680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 name="Text Box 19"/>
          <p:cNvSpPr txBox="1">
            <a:spLocks noChangeArrowheads="1"/>
          </p:cNvSpPr>
          <p:nvPr/>
        </p:nvSpPr>
        <p:spPr bwMode="auto">
          <a:xfrm>
            <a:off x="4732338" y="2257425"/>
            <a:ext cx="3413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b="1">
                <a:solidFill>
                  <a:srgbClr val="FF0000"/>
                </a:solidFill>
                <a:latin typeface="Tahoma" charset="0"/>
              </a:rPr>
              <a:t>X</a:t>
            </a:r>
          </a:p>
        </p:txBody>
      </p:sp>
      <p:sp>
        <p:nvSpPr>
          <p:cNvPr id="19" name="Text Box 20"/>
          <p:cNvSpPr txBox="1">
            <a:spLocks noChangeArrowheads="1"/>
          </p:cNvSpPr>
          <p:nvPr/>
        </p:nvSpPr>
        <p:spPr bwMode="auto">
          <a:xfrm>
            <a:off x="4891088" y="2278063"/>
            <a:ext cx="522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i="1">
                <a:solidFill>
                  <a:srgbClr val="FF0000"/>
                </a:solidFill>
                <a:latin typeface="Tahoma" charset="0"/>
              </a:rPr>
              <a:t>loss</a:t>
            </a:r>
          </a:p>
        </p:txBody>
      </p:sp>
      <p:sp>
        <p:nvSpPr>
          <p:cNvPr id="20" name="Line 21"/>
          <p:cNvSpPr>
            <a:spLocks noChangeShapeType="1"/>
          </p:cNvSpPr>
          <p:nvPr/>
        </p:nvSpPr>
        <p:spPr bwMode="auto">
          <a:xfrm flipH="1">
            <a:off x="3959225" y="2493963"/>
            <a:ext cx="2014538" cy="1100137"/>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 name="Line 22"/>
          <p:cNvSpPr>
            <a:spLocks noChangeShapeType="1"/>
          </p:cNvSpPr>
          <p:nvPr/>
        </p:nvSpPr>
        <p:spPr bwMode="auto">
          <a:xfrm>
            <a:off x="3962400" y="3330575"/>
            <a:ext cx="2100263"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2" name="Line 23"/>
          <p:cNvSpPr>
            <a:spLocks noChangeShapeType="1"/>
          </p:cNvSpPr>
          <p:nvPr/>
        </p:nvSpPr>
        <p:spPr bwMode="auto">
          <a:xfrm>
            <a:off x="3994150" y="3649663"/>
            <a:ext cx="2101850"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3" name="Line 24"/>
          <p:cNvSpPr>
            <a:spLocks noChangeShapeType="1"/>
          </p:cNvSpPr>
          <p:nvPr/>
        </p:nvSpPr>
        <p:spPr bwMode="auto">
          <a:xfrm flipH="1">
            <a:off x="3990975" y="3024188"/>
            <a:ext cx="2014538" cy="1100137"/>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24" name="Group 25"/>
          <p:cNvGrpSpPr>
            <a:grpSpLocks/>
          </p:cNvGrpSpPr>
          <p:nvPr/>
        </p:nvGrpSpPr>
        <p:grpSpPr bwMode="auto">
          <a:xfrm>
            <a:off x="3851275" y="2212975"/>
            <a:ext cx="103188" cy="2462213"/>
            <a:chOff x="3651" y="1878"/>
            <a:chExt cx="78" cy="963"/>
          </a:xfrm>
        </p:grpSpPr>
        <p:sp>
          <p:nvSpPr>
            <p:cNvPr id="25" name="Line 26"/>
            <p:cNvSpPr>
              <a:spLocks noChangeShapeType="1"/>
            </p:cNvSpPr>
            <p:nvPr/>
          </p:nvSpPr>
          <p:spPr bwMode="auto">
            <a:xfrm>
              <a:off x="3729" y="1879"/>
              <a:ext cx="0" cy="9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 name="Line 27"/>
            <p:cNvSpPr>
              <a:spLocks noChangeShapeType="1"/>
            </p:cNvSpPr>
            <p:nvPr/>
          </p:nvSpPr>
          <p:spPr bwMode="auto">
            <a:xfrm flipH="1">
              <a:off x="3651" y="1878"/>
              <a:ext cx="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7" name="Line 28"/>
            <p:cNvSpPr>
              <a:spLocks noChangeShapeType="1"/>
            </p:cNvSpPr>
            <p:nvPr/>
          </p:nvSpPr>
          <p:spPr bwMode="auto">
            <a:xfrm flipH="1">
              <a:off x="3651" y="2841"/>
              <a:ext cx="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8" name="Line 29"/>
          <p:cNvSpPr>
            <a:spLocks noChangeShapeType="1"/>
          </p:cNvSpPr>
          <p:nvPr/>
        </p:nvSpPr>
        <p:spPr bwMode="auto">
          <a:xfrm>
            <a:off x="3992563" y="4843463"/>
            <a:ext cx="2100262"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9" name="Text Box 33"/>
          <p:cNvSpPr txBox="1">
            <a:spLocks noChangeArrowheads="1"/>
          </p:cNvSpPr>
          <p:nvPr/>
        </p:nvSpPr>
        <p:spPr bwMode="auto">
          <a:xfrm>
            <a:off x="6030913" y="3455988"/>
            <a:ext cx="23002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100000"/>
              </a:lnSpc>
              <a:spcBef>
                <a:spcPct val="0"/>
              </a:spcBef>
              <a:buClrTx/>
              <a:buSzTx/>
              <a:buFontTx/>
              <a:buNone/>
            </a:pPr>
            <a:r>
              <a:rPr lang="en-US" altLang="en-US" sz="1800" dirty="0">
                <a:latin typeface="Tahoma" charset="0"/>
              </a:rPr>
              <a:t>receive pkt4, </a:t>
            </a:r>
            <a:r>
              <a:rPr lang="en-US" altLang="en-US" sz="1800" dirty="0">
                <a:solidFill>
                  <a:srgbClr val="FF0000"/>
                </a:solidFill>
                <a:latin typeface="Tahoma" charset="0"/>
              </a:rPr>
              <a:t>buffer</a:t>
            </a:r>
            <a:r>
              <a:rPr lang="en-US" altLang="en-US" sz="1800" dirty="0">
                <a:latin typeface="Tahoma" charset="0"/>
              </a:rPr>
              <a:t>, </a:t>
            </a:r>
          </a:p>
          <a:p>
            <a:pPr>
              <a:lnSpc>
                <a:spcPct val="100000"/>
              </a:lnSpc>
              <a:spcBef>
                <a:spcPct val="0"/>
              </a:spcBef>
              <a:buClrTx/>
              <a:buSzTx/>
              <a:buFontTx/>
              <a:buNone/>
            </a:pPr>
            <a:r>
              <a:rPr lang="en-US" altLang="en-US" sz="1800" dirty="0">
                <a:latin typeface="Tahoma" charset="0"/>
              </a:rPr>
              <a:t>           send ack4</a:t>
            </a:r>
          </a:p>
        </p:txBody>
      </p:sp>
      <p:sp>
        <p:nvSpPr>
          <p:cNvPr id="30" name="Text Box 34"/>
          <p:cNvSpPr txBox="1">
            <a:spLocks noChangeArrowheads="1"/>
          </p:cNvSpPr>
          <p:nvPr/>
        </p:nvSpPr>
        <p:spPr bwMode="auto">
          <a:xfrm>
            <a:off x="6049963" y="3976688"/>
            <a:ext cx="23002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100000"/>
              </a:lnSpc>
              <a:spcBef>
                <a:spcPct val="0"/>
              </a:spcBef>
              <a:buClrTx/>
              <a:buSzTx/>
              <a:buFontTx/>
              <a:buNone/>
            </a:pPr>
            <a:r>
              <a:rPr lang="en-US" altLang="en-US" sz="1800" dirty="0">
                <a:latin typeface="Tahoma" charset="0"/>
              </a:rPr>
              <a:t>receive pkt5, </a:t>
            </a:r>
            <a:r>
              <a:rPr lang="en-US" altLang="en-US" sz="1800" dirty="0">
                <a:solidFill>
                  <a:srgbClr val="FF0000"/>
                </a:solidFill>
                <a:latin typeface="Tahoma" charset="0"/>
              </a:rPr>
              <a:t>buffer</a:t>
            </a:r>
            <a:r>
              <a:rPr lang="en-US" altLang="en-US" sz="1800" dirty="0">
                <a:latin typeface="Tahoma" charset="0"/>
              </a:rPr>
              <a:t>, </a:t>
            </a:r>
          </a:p>
          <a:p>
            <a:pPr>
              <a:lnSpc>
                <a:spcPct val="100000"/>
              </a:lnSpc>
              <a:spcBef>
                <a:spcPct val="0"/>
              </a:spcBef>
              <a:buClrTx/>
              <a:buSzTx/>
              <a:buFontTx/>
              <a:buNone/>
            </a:pPr>
            <a:r>
              <a:rPr lang="en-US" altLang="en-US" sz="1800" dirty="0">
                <a:latin typeface="Tahoma" charset="0"/>
              </a:rPr>
              <a:t>           send ack5</a:t>
            </a:r>
          </a:p>
        </p:txBody>
      </p:sp>
      <p:sp>
        <p:nvSpPr>
          <p:cNvPr id="31" name="Text Box 35"/>
          <p:cNvSpPr txBox="1">
            <a:spLocks noChangeArrowheads="1"/>
          </p:cNvSpPr>
          <p:nvPr/>
        </p:nvSpPr>
        <p:spPr bwMode="auto">
          <a:xfrm>
            <a:off x="6061075" y="5130800"/>
            <a:ext cx="3228191"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90000"/>
              </a:lnSpc>
              <a:spcBef>
                <a:spcPct val="0"/>
              </a:spcBef>
              <a:buClrTx/>
              <a:buSzTx/>
              <a:buFontTx/>
              <a:buNone/>
            </a:pPr>
            <a:r>
              <a:rPr lang="en-US" altLang="en-US" sz="1800" dirty="0" err="1">
                <a:latin typeface="Tahoma" charset="0"/>
              </a:rPr>
              <a:t>rcv</a:t>
            </a:r>
            <a:r>
              <a:rPr lang="en-US" altLang="en-US" sz="1800" dirty="0">
                <a:latin typeface="Tahoma" charset="0"/>
              </a:rPr>
              <a:t> pkt2; </a:t>
            </a:r>
          </a:p>
          <a:p>
            <a:pPr>
              <a:lnSpc>
                <a:spcPct val="90000"/>
              </a:lnSpc>
              <a:spcBef>
                <a:spcPct val="0"/>
              </a:spcBef>
              <a:buClrTx/>
              <a:buSzTx/>
              <a:buFontTx/>
              <a:buNone/>
            </a:pPr>
            <a:r>
              <a:rPr lang="en-US" altLang="en-US" sz="1800" dirty="0">
                <a:latin typeface="Tahoma" charset="0"/>
              </a:rPr>
              <a:t>deliver pkt2,pkt3, pkt4, pkt5; </a:t>
            </a:r>
          </a:p>
          <a:p>
            <a:pPr>
              <a:lnSpc>
                <a:spcPct val="90000"/>
              </a:lnSpc>
              <a:spcBef>
                <a:spcPct val="0"/>
              </a:spcBef>
              <a:buClrTx/>
              <a:buSzTx/>
              <a:buFontTx/>
              <a:buNone/>
            </a:pPr>
            <a:r>
              <a:rPr lang="en-US" altLang="en-US" sz="1800" dirty="0">
                <a:latin typeface="Tahoma" charset="0"/>
              </a:rPr>
              <a:t>send ack2</a:t>
            </a:r>
          </a:p>
        </p:txBody>
      </p:sp>
      <p:sp>
        <p:nvSpPr>
          <p:cNvPr id="32" name="Text Box 36"/>
          <p:cNvSpPr txBox="1">
            <a:spLocks noChangeArrowheads="1"/>
          </p:cNvSpPr>
          <p:nvPr/>
        </p:nvSpPr>
        <p:spPr bwMode="auto">
          <a:xfrm>
            <a:off x="2174875" y="3959225"/>
            <a:ext cx="1698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latin typeface="Tahoma" charset="0"/>
              </a:rPr>
              <a:t>record ack3 arrived</a:t>
            </a:r>
          </a:p>
        </p:txBody>
      </p:sp>
      <p:grpSp>
        <p:nvGrpSpPr>
          <p:cNvPr id="33" name="Group 37"/>
          <p:cNvGrpSpPr>
            <a:grpSpLocks/>
          </p:cNvGrpSpPr>
          <p:nvPr/>
        </p:nvGrpSpPr>
        <p:grpSpPr bwMode="auto">
          <a:xfrm>
            <a:off x="215900" y="1528763"/>
            <a:ext cx="1512888" cy="304800"/>
            <a:chOff x="115" y="914"/>
            <a:chExt cx="953" cy="192"/>
          </a:xfrm>
        </p:grpSpPr>
        <p:sp>
          <p:nvSpPr>
            <p:cNvPr id="34" name="Rectangle 38"/>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35" name="Text Box 39"/>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solidFill>
                    <a:schemeClr val="bg1"/>
                  </a:solidFill>
                  <a:latin typeface="Arial" charset="0"/>
                </a:rPr>
                <a:t>0 1 2 3 </a:t>
              </a:r>
              <a:r>
                <a:rPr lang="en-US" altLang="en-US" sz="1400" dirty="0">
                  <a:latin typeface="Arial" charset="0"/>
                </a:rPr>
                <a:t>4 5 6 7 8 </a:t>
              </a:r>
            </a:p>
          </p:txBody>
        </p:sp>
      </p:grpSp>
      <p:sp>
        <p:nvSpPr>
          <p:cNvPr id="36" name="Text Box 40"/>
          <p:cNvSpPr txBox="1">
            <a:spLocks noChangeArrowheads="1"/>
          </p:cNvSpPr>
          <p:nvPr/>
        </p:nvSpPr>
        <p:spPr bwMode="auto">
          <a:xfrm>
            <a:off x="173038" y="1182688"/>
            <a:ext cx="2146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i="1" u="sng" dirty="0">
                <a:solidFill>
                  <a:srgbClr val="000099"/>
                </a:solidFill>
                <a:latin typeface="Tahoma" charset="0"/>
              </a:rPr>
              <a:t>sender window (N=4)</a:t>
            </a:r>
          </a:p>
        </p:txBody>
      </p:sp>
      <p:sp>
        <p:nvSpPr>
          <p:cNvPr id="37" name="Rectangle 41"/>
          <p:cNvSpPr>
            <a:spLocks noChangeArrowheads="1"/>
          </p:cNvSpPr>
          <p:nvPr/>
        </p:nvSpPr>
        <p:spPr bwMode="auto">
          <a:xfrm>
            <a:off x="287338" y="2692400"/>
            <a:ext cx="606425" cy="2286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grpSp>
        <p:nvGrpSpPr>
          <p:cNvPr id="38" name="Group 42"/>
          <p:cNvGrpSpPr>
            <a:grpSpLocks/>
          </p:cNvGrpSpPr>
          <p:nvPr/>
        </p:nvGrpSpPr>
        <p:grpSpPr bwMode="auto">
          <a:xfrm>
            <a:off x="212725" y="1814513"/>
            <a:ext cx="1512888" cy="304800"/>
            <a:chOff x="115" y="914"/>
            <a:chExt cx="953" cy="192"/>
          </a:xfrm>
        </p:grpSpPr>
        <p:sp>
          <p:nvSpPr>
            <p:cNvPr id="39" name="Rectangle 43"/>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40" name="Text Box 44"/>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solidFill>
                    <a:schemeClr val="bg1"/>
                  </a:solidFill>
                  <a:latin typeface="Arial" charset="0"/>
                </a:rPr>
                <a:t>0 1 2 3 </a:t>
              </a:r>
              <a:r>
                <a:rPr lang="en-US" altLang="en-US" sz="1400">
                  <a:latin typeface="Arial" charset="0"/>
                </a:rPr>
                <a:t>4 5 6 7 8 </a:t>
              </a:r>
            </a:p>
          </p:txBody>
        </p:sp>
      </p:grpSp>
      <p:grpSp>
        <p:nvGrpSpPr>
          <p:cNvPr id="41" name="Group 45"/>
          <p:cNvGrpSpPr>
            <a:grpSpLocks/>
          </p:cNvGrpSpPr>
          <p:nvPr/>
        </p:nvGrpSpPr>
        <p:grpSpPr bwMode="auto">
          <a:xfrm>
            <a:off x="220663" y="2100263"/>
            <a:ext cx="1512887" cy="304800"/>
            <a:chOff x="115" y="914"/>
            <a:chExt cx="953" cy="192"/>
          </a:xfrm>
        </p:grpSpPr>
        <p:sp>
          <p:nvSpPr>
            <p:cNvPr id="42" name="Rectangle 46"/>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43" name="Text Box 47"/>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solidFill>
                    <a:schemeClr val="bg1"/>
                  </a:solidFill>
                  <a:latin typeface="Arial" charset="0"/>
                </a:rPr>
                <a:t>0 1 2 3 </a:t>
              </a:r>
              <a:r>
                <a:rPr lang="en-US" altLang="en-US" sz="1400">
                  <a:latin typeface="Arial" charset="0"/>
                </a:rPr>
                <a:t>4 5 6 7 8 </a:t>
              </a:r>
            </a:p>
          </p:txBody>
        </p:sp>
      </p:grpSp>
      <p:grpSp>
        <p:nvGrpSpPr>
          <p:cNvPr id="44" name="Group 48"/>
          <p:cNvGrpSpPr>
            <a:grpSpLocks/>
          </p:cNvGrpSpPr>
          <p:nvPr/>
        </p:nvGrpSpPr>
        <p:grpSpPr bwMode="auto">
          <a:xfrm>
            <a:off x="217488" y="2374900"/>
            <a:ext cx="1512887" cy="304800"/>
            <a:chOff x="115" y="914"/>
            <a:chExt cx="953" cy="192"/>
          </a:xfrm>
        </p:grpSpPr>
        <p:sp>
          <p:nvSpPr>
            <p:cNvPr id="45" name="Rectangle 49"/>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46" name="Text Box 50"/>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solidFill>
                    <a:schemeClr val="bg1"/>
                  </a:solidFill>
                  <a:latin typeface="Arial" charset="0"/>
                </a:rPr>
                <a:t>0 1 2 3 </a:t>
              </a:r>
              <a:r>
                <a:rPr lang="en-US" altLang="en-US" sz="1400">
                  <a:latin typeface="Arial" charset="0"/>
                </a:rPr>
                <a:t>4 5 6 7 8 </a:t>
              </a:r>
            </a:p>
          </p:txBody>
        </p:sp>
      </p:grpSp>
      <p:sp>
        <p:nvSpPr>
          <p:cNvPr id="47" name="Rectangle 51"/>
          <p:cNvSpPr>
            <a:spLocks noChangeArrowheads="1"/>
          </p:cNvSpPr>
          <p:nvPr/>
        </p:nvSpPr>
        <p:spPr bwMode="auto">
          <a:xfrm>
            <a:off x="428625" y="3179763"/>
            <a:ext cx="628650" cy="2286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48" name="Text Box 52"/>
          <p:cNvSpPr txBox="1">
            <a:spLocks noChangeArrowheads="1"/>
          </p:cNvSpPr>
          <p:nvPr/>
        </p:nvSpPr>
        <p:spPr bwMode="auto">
          <a:xfrm>
            <a:off x="214313" y="3144838"/>
            <a:ext cx="15128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Arial" charset="0"/>
              </a:rPr>
              <a:t>0 </a:t>
            </a:r>
            <a:r>
              <a:rPr lang="en-US" altLang="en-US" sz="1400">
                <a:solidFill>
                  <a:schemeClr val="bg1"/>
                </a:solidFill>
                <a:latin typeface="Arial" charset="0"/>
              </a:rPr>
              <a:t>1 2 3 4</a:t>
            </a:r>
            <a:r>
              <a:rPr lang="en-US" altLang="en-US" sz="1400">
                <a:latin typeface="Arial" charset="0"/>
              </a:rPr>
              <a:t> 5 6 7 8 </a:t>
            </a:r>
          </a:p>
        </p:txBody>
      </p:sp>
      <p:grpSp>
        <p:nvGrpSpPr>
          <p:cNvPr id="49" name="Group 53"/>
          <p:cNvGrpSpPr>
            <a:grpSpLocks/>
          </p:cNvGrpSpPr>
          <p:nvPr/>
        </p:nvGrpSpPr>
        <p:grpSpPr bwMode="auto">
          <a:xfrm>
            <a:off x="211138" y="3419475"/>
            <a:ext cx="1512887" cy="304800"/>
            <a:chOff x="112" y="2105"/>
            <a:chExt cx="953" cy="192"/>
          </a:xfrm>
        </p:grpSpPr>
        <p:sp>
          <p:nvSpPr>
            <p:cNvPr id="50" name="Rectangle 54"/>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51" name="Text Box 55"/>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Arial" charset="0"/>
                </a:rPr>
                <a:t>0 1</a:t>
              </a:r>
              <a:r>
                <a:rPr lang="en-US" altLang="en-US" sz="1400">
                  <a:solidFill>
                    <a:schemeClr val="bg1"/>
                  </a:solidFill>
                  <a:latin typeface="Arial" charset="0"/>
                </a:rPr>
                <a:t> 2 3 4 5</a:t>
              </a:r>
              <a:r>
                <a:rPr lang="en-US" altLang="en-US" sz="1400">
                  <a:latin typeface="Arial" charset="0"/>
                </a:rPr>
                <a:t> 6 7 8 </a:t>
              </a:r>
            </a:p>
          </p:txBody>
        </p:sp>
      </p:grpSp>
      <p:grpSp>
        <p:nvGrpSpPr>
          <p:cNvPr id="52" name="Group 56"/>
          <p:cNvGrpSpPr>
            <a:grpSpLocks/>
          </p:cNvGrpSpPr>
          <p:nvPr/>
        </p:nvGrpSpPr>
        <p:grpSpPr bwMode="auto">
          <a:xfrm>
            <a:off x="200025" y="4713288"/>
            <a:ext cx="1512888" cy="304800"/>
            <a:chOff x="112" y="2105"/>
            <a:chExt cx="953" cy="192"/>
          </a:xfrm>
        </p:grpSpPr>
        <p:sp>
          <p:nvSpPr>
            <p:cNvPr id="53" name="Rectangle 57"/>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54" name="Text Box 58"/>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latin typeface="Arial" charset="0"/>
                </a:rPr>
                <a:t>0 1</a:t>
              </a:r>
              <a:r>
                <a:rPr lang="en-US" altLang="en-US" sz="1400" dirty="0">
                  <a:solidFill>
                    <a:schemeClr val="bg1"/>
                  </a:solidFill>
                  <a:latin typeface="Arial" charset="0"/>
                </a:rPr>
                <a:t> 2 3 4 5</a:t>
              </a:r>
              <a:r>
                <a:rPr lang="en-US" altLang="en-US" sz="1400" dirty="0">
                  <a:latin typeface="Arial" charset="0"/>
                </a:rPr>
                <a:t> 6 7 8 </a:t>
              </a:r>
            </a:p>
          </p:txBody>
        </p:sp>
      </p:grpSp>
      <p:grpSp>
        <p:nvGrpSpPr>
          <p:cNvPr id="55" name="Group 59"/>
          <p:cNvGrpSpPr>
            <a:grpSpLocks/>
          </p:cNvGrpSpPr>
          <p:nvPr/>
        </p:nvGrpSpPr>
        <p:grpSpPr bwMode="auto">
          <a:xfrm>
            <a:off x="207963" y="4954588"/>
            <a:ext cx="1512887" cy="304800"/>
            <a:chOff x="112" y="2105"/>
            <a:chExt cx="953" cy="192"/>
          </a:xfrm>
        </p:grpSpPr>
        <p:sp>
          <p:nvSpPr>
            <p:cNvPr id="56" name="Rectangle 60"/>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57" name="Text Box 61"/>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latin typeface="Arial" charset="0"/>
                </a:rPr>
                <a:t>0 1</a:t>
              </a:r>
              <a:r>
                <a:rPr lang="en-US" altLang="en-US" sz="1400" dirty="0">
                  <a:solidFill>
                    <a:schemeClr val="bg1"/>
                  </a:solidFill>
                  <a:latin typeface="Arial" charset="0"/>
                </a:rPr>
                <a:t> 2 3 4 5</a:t>
              </a:r>
              <a:r>
                <a:rPr lang="en-US" altLang="en-US" sz="1400" dirty="0">
                  <a:latin typeface="Arial" charset="0"/>
                </a:rPr>
                <a:t> 6 7 8 </a:t>
              </a:r>
            </a:p>
          </p:txBody>
        </p:sp>
      </p:grpSp>
      <p:grpSp>
        <p:nvGrpSpPr>
          <p:cNvPr id="58" name="Group 62"/>
          <p:cNvGrpSpPr>
            <a:grpSpLocks/>
          </p:cNvGrpSpPr>
          <p:nvPr/>
        </p:nvGrpSpPr>
        <p:grpSpPr bwMode="auto">
          <a:xfrm>
            <a:off x="204788" y="5218113"/>
            <a:ext cx="1512887" cy="304800"/>
            <a:chOff x="112" y="2105"/>
            <a:chExt cx="953" cy="192"/>
          </a:xfrm>
        </p:grpSpPr>
        <p:sp>
          <p:nvSpPr>
            <p:cNvPr id="59" name="Rectangle 63"/>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60" name="Text Box 64"/>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latin typeface="Arial" charset="0"/>
                </a:rPr>
                <a:t>0 1</a:t>
              </a:r>
              <a:r>
                <a:rPr lang="en-US" altLang="en-US" sz="1400" dirty="0">
                  <a:solidFill>
                    <a:schemeClr val="bg1"/>
                  </a:solidFill>
                  <a:latin typeface="Arial" charset="0"/>
                </a:rPr>
                <a:t> 2 3 4 5</a:t>
              </a:r>
              <a:r>
                <a:rPr lang="en-US" altLang="en-US" sz="1400" dirty="0">
                  <a:latin typeface="Arial" charset="0"/>
                </a:rPr>
                <a:t> 6 7 8 </a:t>
              </a:r>
            </a:p>
          </p:txBody>
        </p:sp>
      </p:grpSp>
      <p:grpSp>
        <p:nvGrpSpPr>
          <p:cNvPr id="61" name="Group 65"/>
          <p:cNvGrpSpPr>
            <a:grpSpLocks/>
          </p:cNvGrpSpPr>
          <p:nvPr/>
        </p:nvGrpSpPr>
        <p:grpSpPr bwMode="auto">
          <a:xfrm>
            <a:off x="201613" y="5459413"/>
            <a:ext cx="1512887" cy="304800"/>
            <a:chOff x="112" y="2105"/>
            <a:chExt cx="953" cy="192"/>
          </a:xfrm>
        </p:grpSpPr>
        <p:sp>
          <p:nvSpPr>
            <p:cNvPr id="62" name="Rectangle 66"/>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63" name="Text Box 67"/>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latin typeface="Arial" charset="0"/>
                </a:rPr>
                <a:t>0 1</a:t>
              </a:r>
              <a:r>
                <a:rPr lang="en-US" altLang="en-US" sz="1400" dirty="0">
                  <a:solidFill>
                    <a:schemeClr val="bg1"/>
                  </a:solidFill>
                  <a:latin typeface="Arial" charset="0"/>
                </a:rPr>
                <a:t> 2 3 4 5</a:t>
              </a:r>
              <a:r>
                <a:rPr lang="en-US" altLang="en-US" sz="1400" dirty="0">
                  <a:latin typeface="Arial" charset="0"/>
                </a:rPr>
                <a:t> 6 7 8 </a:t>
              </a:r>
            </a:p>
          </p:txBody>
        </p:sp>
      </p:grpSp>
      <p:sp>
        <p:nvSpPr>
          <p:cNvPr id="64" name="Line 88"/>
          <p:cNvSpPr>
            <a:spLocks noChangeShapeType="1"/>
          </p:cNvSpPr>
          <p:nvPr/>
        </p:nvSpPr>
        <p:spPr bwMode="auto">
          <a:xfrm flipH="1">
            <a:off x="3965575" y="3833813"/>
            <a:ext cx="2070100" cy="134461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5" name="Line 89"/>
          <p:cNvSpPr>
            <a:spLocks noChangeShapeType="1"/>
          </p:cNvSpPr>
          <p:nvPr/>
        </p:nvSpPr>
        <p:spPr bwMode="auto">
          <a:xfrm flipH="1">
            <a:off x="4017963" y="4141788"/>
            <a:ext cx="2070100" cy="134461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6" name="Text Box 90"/>
          <p:cNvSpPr txBox="1">
            <a:spLocks noChangeArrowheads="1"/>
          </p:cNvSpPr>
          <p:nvPr/>
        </p:nvSpPr>
        <p:spPr bwMode="auto">
          <a:xfrm>
            <a:off x="2290763" y="5003800"/>
            <a:ext cx="1698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Tahoma" charset="0"/>
              </a:rPr>
              <a:t>record ack4 arrived</a:t>
            </a:r>
          </a:p>
        </p:txBody>
      </p:sp>
      <p:sp>
        <p:nvSpPr>
          <p:cNvPr id="67" name="Text Box 91"/>
          <p:cNvSpPr txBox="1">
            <a:spLocks noChangeArrowheads="1"/>
          </p:cNvSpPr>
          <p:nvPr/>
        </p:nvSpPr>
        <p:spPr bwMode="auto">
          <a:xfrm>
            <a:off x="2309813" y="5300663"/>
            <a:ext cx="1698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Tahoma" charset="0"/>
              </a:rPr>
              <a:t>record ack5 arrived</a:t>
            </a:r>
          </a:p>
        </p:txBody>
      </p:sp>
      <p:sp>
        <p:nvSpPr>
          <p:cNvPr id="68" name="Line 92"/>
          <p:cNvSpPr>
            <a:spLocks noChangeShapeType="1"/>
          </p:cNvSpPr>
          <p:nvPr/>
        </p:nvSpPr>
        <p:spPr bwMode="auto">
          <a:xfrm flipH="1">
            <a:off x="5129213" y="5353050"/>
            <a:ext cx="922337" cy="57467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9" name="Text Box 93"/>
          <p:cNvSpPr txBox="1">
            <a:spLocks noChangeArrowheads="1"/>
          </p:cNvSpPr>
          <p:nvPr/>
        </p:nvSpPr>
        <p:spPr bwMode="auto">
          <a:xfrm>
            <a:off x="2384425" y="5861050"/>
            <a:ext cx="3498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i="1" dirty="0">
                <a:solidFill>
                  <a:srgbClr val="FF0000"/>
                </a:solidFill>
                <a:latin typeface="Tahoma" charset="0"/>
              </a:rPr>
              <a:t>Q: what happens when ack2 arrives?</a:t>
            </a:r>
          </a:p>
        </p:txBody>
      </p:sp>
    </p:spTree>
    <p:extLst>
      <p:ext uri="{BB962C8B-B14F-4D97-AF65-F5344CB8AC3E}">
        <p14:creationId xmlns:p14="http://schemas.microsoft.com/office/powerpoint/2010/main" val="70680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par>
                                <p:cTn id="42" presetID="1" presetClass="entr" presetSubtype="0" fill="hold" grpId="0" nodeType="withEffect">
                                  <p:stCondLst>
                                    <p:cond delay="500"/>
                                  </p:stCondLst>
                                  <p:childTnLst>
                                    <p:set>
                                      <p:cBhvr>
                                        <p:cTn id="43" dur="1" fill="hold">
                                          <p:stCondLst>
                                            <p:cond delay="0"/>
                                          </p:stCondLst>
                                        </p:cTn>
                                        <p:tgtEl>
                                          <p:spTgt spid="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4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2"/>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10"/>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4"/>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5"/>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2"/>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58"/>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61"/>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31"/>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p:bldP spid="9" grpId="0"/>
      <p:bldP spid="11" grpId="0"/>
      <p:bldP spid="12" grpId="0"/>
      <p:bldP spid="13" grpId="0" animBg="1"/>
      <p:bldP spid="14" grpId="0" animBg="1"/>
      <p:bldP spid="15" grpId="0" animBg="1"/>
      <p:bldP spid="16" grpId="0" animBg="1"/>
      <p:bldP spid="17" grpId="0" animBg="1"/>
      <p:bldP spid="18" grpId="0"/>
      <p:bldP spid="19" grpId="0"/>
      <p:bldP spid="20" grpId="0" animBg="1"/>
      <p:bldP spid="21" grpId="0" animBg="1"/>
      <p:bldP spid="22" grpId="0" animBg="1"/>
      <p:bldP spid="23" grpId="0" animBg="1"/>
      <p:bldP spid="28" grpId="0" animBg="1"/>
      <p:bldP spid="29" grpId="0"/>
      <p:bldP spid="30" grpId="0"/>
      <p:bldP spid="31" grpId="0"/>
      <p:bldP spid="32" grpId="0"/>
      <p:bldP spid="36" grpId="0"/>
      <p:bldP spid="37" grpId="0" animBg="1"/>
      <p:bldP spid="47" grpId="0" animBg="1"/>
      <p:bldP spid="48" grpId="0"/>
      <p:bldP spid="64" grpId="0" animBg="1"/>
      <p:bldP spid="65" grpId="0" animBg="1"/>
      <p:bldP spid="66" grpId="0"/>
      <p:bldP spid="67" grpId="0"/>
      <p:bldP spid="6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Selective Repeat Visualization</a:t>
            </a:r>
          </a:p>
        </p:txBody>
      </p:sp>
      <p:pic>
        <p:nvPicPr>
          <p:cNvPr id="4" name="Selective Repeat sliding Window Protocol by Khurram Tanvir - YouTube [360p].mp4">
            <a:hlinkClick r:id="" action="ppaction://media"/>
            <a:extLst>
              <a:ext uri="{FF2B5EF4-FFF2-40B4-BE49-F238E27FC236}">
                <a16:creationId xmlns:a16="http://schemas.microsoft.com/office/drawing/2014/main" id="{626F15E7-63DF-7A42-B86C-74621D81BB3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65175" y="990600"/>
            <a:ext cx="7615238" cy="5334000"/>
          </a:xfrm>
        </p:spPr>
      </p:pic>
    </p:spTree>
    <p:extLst>
      <p:ext uri="{BB962C8B-B14F-4D97-AF65-F5344CB8AC3E}">
        <p14:creationId xmlns:p14="http://schemas.microsoft.com/office/powerpoint/2010/main" val="102204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4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TCP Segment Structure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43441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Segment Structure</a:t>
            </a:r>
          </a:p>
        </p:txBody>
      </p:sp>
      <p:sp>
        <p:nvSpPr>
          <p:cNvPr id="3" name="Content Placeholder 2"/>
          <p:cNvSpPr>
            <a:spLocks noGrp="1"/>
          </p:cNvSpPr>
          <p:nvPr>
            <p:ph idx="1"/>
          </p:nvPr>
        </p:nvSpPr>
        <p:spPr/>
        <p:txBody>
          <a:bodyPr/>
          <a:lstStyle/>
          <a:p>
            <a:endParaRPr lang="en-US" dirty="0"/>
          </a:p>
        </p:txBody>
      </p:sp>
      <p:sp>
        <p:nvSpPr>
          <p:cNvPr id="4" name="Footer Placeholder 3"/>
          <p:cNvSpPr txBox="1">
            <a:spLocks/>
          </p:cNvSpPr>
          <p:nvPr/>
        </p:nvSpPr>
        <p:spPr>
          <a:xfrm>
            <a:off x="5576888" y="6445250"/>
            <a:ext cx="2895600" cy="2873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lnSpc>
                <a:spcPct val="85000"/>
              </a:lnSpc>
              <a:spcBef>
                <a:spcPct val="20000"/>
              </a:spcBef>
              <a:buClr>
                <a:srgbClr val="000099"/>
              </a:buClr>
              <a:buSzPct val="65000"/>
              <a:buFont typeface="Wingdings" charset="2"/>
              <a:buChar char="v"/>
              <a:defRPr sz="3200" kern="1200">
                <a:solidFill>
                  <a:schemeClr val="tx1"/>
                </a:solidFill>
                <a:latin typeface="Gill Sans MT" charset="0"/>
                <a:ea typeface="ＭＳ Ｐゴシック" charset="-128"/>
                <a:cs typeface="+mn-cs"/>
              </a:defRPr>
            </a:lvl1pPr>
            <a:lvl2pPr marL="742950" indent="-285750" algn="l" defTabSz="914400" rtl="0" eaLnBrk="1" latinLnBrk="0" hangingPunct="1">
              <a:lnSpc>
                <a:spcPct val="85000"/>
              </a:lnSpc>
              <a:spcBef>
                <a:spcPct val="20000"/>
              </a:spcBef>
              <a:buClr>
                <a:srgbClr val="000099"/>
              </a:buClr>
              <a:buFont typeface="Wingdings" charset="2"/>
              <a:buChar char="§"/>
              <a:defRPr sz="2800" kern="1200">
                <a:solidFill>
                  <a:schemeClr val="tx1"/>
                </a:solidFill>
                <a:latin typeface="Gill Sans MT" charset="0"/>
                <a:ea typeface="ＭＳ Ｐゴシック" charset="-128"/>
                <a:cs typeface="+mn-cs"/>
              </a:defRPr>
            </a:lvl2pPr>
            <a:lvl3pPr marL="1143000" indent="-228600" algn="l" defTabSz="914400" rtl="0" eaLnBrk="1" latinLnBrk="0" hangingPunct="1">
              <a:spcBef>
                <a:spcPct val="20000"/>
              </a:spcBef>
              <a:buChar char="•"/>
              <a:defRPr sz="2400" kern="1200">
                <a:solidFill>
                  <a:schemeClr val="tx1"/>
                </a:solidFill>
                <a:latin typeface="Gill Sans MT" charset="0"/>
                <a:ea typeface="ＭＳ Ｐゴシック" charset="-128"/>
                <a:cs typeface="+mn-cs"/>
              </a:defRPr>
            </a:lvl3pPr>
            <a:lvl4pPr marL="1600200" indent="-228600" algn="l" defTabSz="914400" rtl="0" eaLnBrk="1" latinLnBrk="0" hangingPunct="1">
              <a:spcBef>
                <a:spcPct val="20000"/>
              </a:spcBef>
              <a:buChar char="–"/>
              <a:defRPr sz="2000" kern="1200">
                <a:solidFill>
                  <a:schemeClr val="tx1"/>
                </a:solidFill>
                <a:latin typeface="Times New Roman" charset="0"/>
                <a:ea typeface="ＭＳ Ｐゴシック" charset="-128"/>
                <a:cs typeface="+mn-cs"/>
              </a:defRPr>
            </a:lvl4pPr>
            <a:lvl5pPr marL="2057400" indent="-228600" algn="l" defTabSz="914400" rtl="0" eaLnBrk="1" latinLnBrk="0" hangingPunct="1">
              <a:spcBef>
                <a:spcPct val="20000"/>
              </a:spcBef>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nSpc>
                <a:spcPct val="100000"/>
              </a:lnSpc>
              <a:spcBef>
                <a:spcPct val="0"/>
              </a:spcBef>
              <a:buClrTx/>
              <a:buSzTx/>
              <a:buFontTx/>
              <a:buNone/>
            </a:pPr>
            <a:r>
              <a:rPr lang="en-US" altLang="en-US" sz="1200">
                <a:latin typeface="Tahoma" charset="0"/>
              </a:rPr>
              <a:t>Transport</a:t>
            </a:r>
            <a:r>
              <a:rPr lang="en-US" altLang="en-US" sz="1400">
                <a:latin typeface="Tahoma" charset="0"/>
              </a:rPr>
              <a:t> </a:t>
            </a:r>
            <a:r>
              <a:rPr lang="en-US" altLang="en-US" sz="1200">
                <a:latin typeface="Tahoma" charset="0"/>
              </a:rPr>
              <a:t>Layer</a:t>
            </a:r>
          </a:p>
        </p:txBody>
      </p:sp>
      <p:sp>
        <p:nvSpPr>
          <p:cNvPr id="5" name="Slide Number Placeholder 4"/>
          <p:cNvSpPr txBox="1">
            <a:spLocks/>
          </p:cNvSpPr>
          <p:nvPr/>
        </p:nvSpPr>
        <p:spPr>
          <a:xfrm>
            <a:off x="8324850"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lnSpc>
                <a:spcPct val="85000"/>
              </a:lnSpc>
              <a:spcBef>
                <a:spcPct val="20000"/>
              </a:spcBef>
              <a:buClr>
                <a:srgbClr val="000099"/>
              </a:buClr>
              <a:buSzPct val="65000"/>
              <a:buFont typeface="Wingdings" charset="2"/>
              <a:buChar char="v"/>
              <a:defRPr sz="3200" kern="1200">
                <a:solidFill>
                  <a:schemeClr val="tx1"/>
                </a:solidFill>
                <a:latin typeface="Gill Sans MT" charset="0"/>
                <a:ea typeface="ＭＳ Ｐゴシック" charset="-128"/>
                <a:cs typeface="+mn-cs"/>
              </a:defRPr>
            </a:lvl1pPr>
            <a:lvl2pPr marL="742950" indent="-285750" algn="l" defTabSz="914400" rtl="0" eaLnBrk="1" latinLnBrk="0" hangingPunct="1">
              <a:lnSpc>
                <a:spcPct val="85000"/>
              </a:lnSpc>
              <a:spcBef>
                <a:spcPct val="20000"/>
              </a:spcBef>
              <a:buClr>
                <a:srgbClr val="000099"/>
              </a:buClr>
              <a:buFont typeface="Wingdings" charset="2"/>
              <a:buChar char="§"/>
              <a:defRPr sz="2800" kern="1200">
                <a:solidFill>
                  <a:schemeClr val="tx1"/>
                </a:solidFill>
                <a:latin typeface="Gill Sans MT" charset="0"/>
                <a:ea typeface="ＭＳ Ｐゴシック" charset="-128"/>
                <a:cs typeface="+mn-cs"/>
              </a:defRPr>
            </a:lvl2pPr>
            <a:lvl3pPr marL="1143000" indent="-228600" algn="l" defTabSz="914400" rtl="0" eaLnBrk="1" latinLnBrk="0" hangingPunct="1">
              <a:spcBef>
                <a:spcPct val="20000"/>
              </a:spcBef>
              <a:buChar char="•"/>
              <a:defRPr sz="2400" kern="1200">
                <a:solidFill>
                  <a:schemeClr val="tx1"/>
                </a:solidFill>
                <a:latin typeface="Gill Sans MT" charset="0"/>
                <a:ea typeface="ＭＳ Ｐゴシック" charset="-128"/>
                <a:cs typeface="+mn-cs"/>
              </a:defRPr>
            </a:lvl3pPr>
            <a:lvl4pPr marL="1600200" indent="-228600" algn="l" defTabSz="914400" rtl="0" eaLnBrk="1" latinLnBrk="0" hangingPunct="1">
              <a:spcBef>
                <a:spcPct val="20000"/>
              </a:spcBef>
              <a:buChar char="–"/>
              <a:defRPr sz="2000" kern="1200">
                <a:solidFill>
                  <a:schemeClr val="tx1"/>
                </a:solidFill>
                <a:latin typeface="Times New Roman" charset="0"/>
                <a:ea typeface="ＭＳ Ｐゴシック" charset="-128"/>
                <a:cs typeface="+mn-cs"/>
              </a:defRPr>
            </a:lvl4pPr>
            <a:lvl5pPr marL="2057400" indent="-228600" algn="l" defTabSz="914400" rtl="0" eaLnBrk="1" latinLnBrk="0" hangingPunct="1">
              <a:spcBef>
                <a:spcPct val="20000"/>
              </a:spcBef>
              <a:buChar char="»"/>
              <a:defRPr sz="2000" kern="1200">
                <a:solidFill>
                  <a:schemeClr val="tx1"/>
                </a:solidFill>
                <a:latin typeface="Times New Roman" charset="0"/>
                <a:ea typeface="ＭＳ Ｐゴシック"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ＭＳ Ｐゴシック" charset="-128"/>
                <a:cs typeface="+mn-cs"/>
              </a:defRPr>
            </a:lvl9pPr>
          </a:lstStyle>
          <a:p>
            <a:pPr>
              <a:lnSpc>
                <a:spcPct val="100000"/>
              </a:lnSpc>
              <a:spcBef>
                <a:spcPct val="0"/>
              </a:spcBef>
              <a:buClrTx/>
              <a:buSzTx/>
              <a:buFontTx/>
              <a:buNone/>
            </a:pPr>
            <a:r>
              <a:rPr lang="en-US" altLang="en-US" sz="1200">
                <a:latin typeface="Tahoma" charset="0"/>
              </a:rPr>
              <a:t>3-</a:t>
            </a:r>
            <a:fld id="{F5A120FA-5D96-5240-9F17-27D83A4E87D3}" type="slidenum">
              <a:rPr lang="en-US" altLang="en-US" sz="1200" smtClean="0">
                <a:latin typeface="Tahoma" charset="0"/>
              </a:rPr>
              <a:pPr>
                <a:lnSpc>
                  <a:spcPct val="100000"/>
                </a:lnSpc>
                <a:spcBef>
                  <a:spcPct val="0"/>
                </a:spcBef>
                <a:buClrTx/>
                <a:buSzTx/>
                <a:buFontTx/>
                <a:buNone/>
              </a:pPr>
              <a:t>47</a:t>
            </a:fld>
            <a:endParaRPr lang="en-US" altLang="en-US" sz="1200">
              <a:latin typeface="Tahoma" charset="0"/>
            </a:endParaRPr>
          </a:p>
        </p:txBody>
      </p:sp>
      <p:sp>
        <p:nvSpPr>
          <p:cNvPr id="13" name="Text Box 11"/>
          <p:cNvSpPr txBox="1">
            <a:spLocks noChangeArrowheads="1"/>
          </p:cNvSpPr>
          <p:nvPr/>
        </p:nvSpPr>
        <p:spPr bwMode="auto">
          <a:xfrm>
            <a:off x="4297363" y="1098550"/>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Arial" charset="0"/>
              </a:rPr>
              <a:t>32 bits</a:t>
            </a:r>
            <a:endParaRPr lang="en-US" altLang="en-US" sz="2400">
              <a:latin typeface="Arial" charset="0"/>
            </a:endParaRPr>
          </a:p>
        </p:txBody>
      </p:sp>
      <p:sp>
        <p:nvSpPr>
          <p:cNvPr id="14" name="Line 12"/>
          <p:cNvSpPr>
            <a:spLocks noChangeShapeType="1"/>
          </p:cNvSpPr>
          <p:nvPr/>
        </p:nvSpPr>
        <p:spPr bwMode="auto">
          <a:xfrm>
            <a:off x="5297488" y="1344613"/>
            <a:ext cx="1427162" cy="47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13"/>
          <p:cNvSpPr>
            <a:spLocks noChangeShapeType="1"/>
          </p:cNvSpPr>
          <p:nvPr/>
        </p:nvSpPr>
        <p:spPr bwMode="auto">
          <a:xfrm rot="10800000">
            <a:off x="2789238" y="1355725"/>
            <a:ext cx="134143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8" name="Group 57"/>
          <p:cNvGrpSpPr/>
          <p:nvPr/>
        </p:nvGrpSpPr>
        <p:grpSpPr>
          <a:xfrm>
            <a:off x="2759075" y="1512888"/>
            <a:ext cx="4089400" cy="4921250"/>
            <a:chOff x="2759075" y="1512888"/>
            <a:chExt cx="4089400" cy="4921250"/>
          </a:xfrm>
        </p:grpSpPr>
        <p:sp>
          <p:nvSpPr>
            <p:cNvPr id="6" name="Rectangle 4"/>
            <p:cNvSpPr>
              <a:spLocks noChangeArrowheads="1"/>
            </p:cNvSpPr>
            <p:nvPr/>
          </p:nvSpPr>
          <p:spPr bwMode="auto">
            <a:xfrm>
              <a:off x="2897188" y="1512888"/>
              <a:ext cx="3951287" cy="482441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7" name="Rectangle 5"/>
            <p:cNvSpPr>
              <a:spLocks noChangeArrowheads="1"/>
            </p:cNvSpPr>
            <p:nvPr/>
          </p:nvSpPr>
          <p:spPr bwMode="auto">
            <a:xfrm>
              <a:off x="2811463" y="1628775"/>
              <a:ext cx="3951287" cy="4805363"/>
            </a:xfrm>
            <a:prstGeom prst="rect">
              <a:avLst/>
            </a:prstGeom>
            <a:solidFill>
              <a:schemeClr val="bg1"/>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2400">
                <a:latin typeface="Arial" charset="0"/>
              </a:endParaRPr>
            </a:p>
          </p:txBody>
        </p:sp>
        <p:sp>
          <p:nvSpPr>
            <p:cNvPr id="8" name="Text Box 6"/>
            <p:cNvSpPr txBox="1">
              <a:spLocks noChangeArrowheads="1"/>
            </p:cNvSpPr>
            <p:nvPr/>
          </p:nvSpPr>
          <p:spPr bwMode="auto">
            <a:xfrm>
              <a:off x="2955925" y="1587500"/>
              <a:ext cx="1663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source port #</a:t>
              </a:r>
              <a:endParaRPr lang="en-US" altLang="en-US" sz="2400">
                <a:latin typeface="Arial" charset="0"/>
              </a:endParaRPr>
            </a:p>
          </p:txBody>
        </p:sp>
        <p:sp>
          <p:nvSpPr>
            <p:cNvPr id="9" name="Text Box 7"/>
            <p:cNvSpPr txBox="1">
              <a:spLocks noChangeArrowheads="1"/>
            </p:cNvSpPr>
            <p:nvPr/>
          </p:nvSpPr>
          <p:spPr bwMode="auto">
            <a:xfrm>
              <a:off x="5056188" y="1592263"/>
              <a:ext cx="1381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dest port #</a:t>
              </a:r>
              <a:endParaRPr lang="en-US" altLang="en-US" sz="1800">
                <a:latin typeface="Arial" charset="0"/>
              </a:endParaRPr>
            </a:p>
          </p:txBody>
        </p:sp>
        <p:sp>
          <p:nvSpPr>
            <p:cNvPr id="10" name="Line 8"/>
            <p:cNvSpPr>
              <a:spLocks noChangeShapeType="1"/>
            </p:cNvSpPr>
            <p:nvPr/>
          </p:nvSpPr>
          <p:spPr bwMode="auto">
            <a:xfrm>
              <a:off x="2814638" y="2003425"/>
              <a:ext cx="3946525"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9"/>
            <p:cNvSpPr>
              <a:spLocks noChangeShapeType="1"/>
            </p:cNvSpPr>
            <p:nvPr/>
          </p:nvSpPr>
          <p:spPr bwMode="auto">
            <a:xfrm flipV="1">
              <a:off x="2808288" y="2382838"/>
              <a:ext cx="39512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0"/>
            <p:cNvSpPr>
              <a:spLocks noChangeShapeType="1"/>
            </p:cNvSpPr>
            <p:nvPr/>
          </p:nvSpPr>
          <p:spPr bwMode="auto">
            <a:xfrm flipV="1">
              <a:off x="4754563" y="1628775"/>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Text Box 14"/>
            <p:cNvSpPr txBox="1">
              <a:spLocks noChangeArrowheads="1"/>
            </p:cNvSpPr>
            <p:nvPr/>
          </p:nvSpPr>
          <p:spPr bwMode="auto">
            <a:xfrm>
              <a:off x="3863975" y="4567238"/>
              <a:ext cx="20050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application</a:t>
              </a:r>
            </a:p>
            <a:p>
              <a:pPr algn="ctr">
                <a:lnSpc>
                  <a:spcPct val="100000"/>
                </a:lnSpc>
                <a:spcBef>
                  <a:spcPct val="0"/>
                </a:spcBef>
                <a:buClrTx/>
                <a:buSzTx/>
                <a:buFontTx/>
                <a:buNone/>
              </a:pPr>
              <a:r>
                <a:rPr lang="en-US" altLang="en-US" sz="2000">
                  <a:latin typeface="Arial" charset="0"/>
                </a:rPr>
                <a:t>data </a:t>
              </a:r>
            </a:p>
            <a:p>
              <a:pPr algn="ctr">
                <a:lnSpc>
                  <a:spcPct val="100000"/>
                </a:lnSpc>
                <a:spcBef>
                  <a:spcPct val="0"/>
                </a:spcBef>
                <a:buClrTx/>
                <a:buSzTx/>
                <a:buFontTx/>
                <a:buNone/>
              </a:pPr>
              <a:r>
                <a:rPr lang="en-US" altLang="en-US" sz="2000">
                  <a:latin typeface="Arial" charset="0"/>
                </a:rPr>
                <a:t>(variable length)</a:t>
              </a:r>
              <a:endParaRPr lang="en-US" altLang="en-US" sz="2400">
                <a:latin typeface="Arial" charset="0"/>
              </a:endParaRPr>
            </a:p>
          </p:txBody>
        </p:sp>
        <p:sp>
          <p:nvSpPr>
            <p:cNvPr id="17" name="Text Box 15"/>
            <p:cNvSpPr txBox="1">
              <a:spLocks noChangeArrowheads="1"/>
            </p:cNvSpPr>
            <p:nvPr/>
          </p:nvSpPr>
          <p:spPr bwMode="auto">
            <a:xfrm>
              <a:off x="3444875" y="1982788"/>
              <a:ext cx="2486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sequence number</a:t>
              </a:r>
              <a:endParaRPr lang="en-US" altLang="en-US" sz="2400">
                <a:latin typeface="Arial" charset="0"/>
              </a:endParaRPr>
            </a:p>
          </p:txBody>
        </p:sp>
        <p:sp>
          <p:nvSpPr>
            <p:cNvPr id="18" name="Line 16"/>
            <p:cNvSpPr>
              <a:spLocks noChangeShapeType="1"/>
            </p:cNvSpPr>
            <p:nvPr/>
          </p:nvSpPr>
          <p:spPr bwMode="auto">
            <a:xfrm flipV="1">
              <a:off x="2817813" y="2763838"/>
              <a:ext cx="39512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Text Box 17"/>
            <p:cNvSpPr txBox="1">
              <a:spLocks noChangeArrowheads="1"/>
            </p:cNvSpPr>
            <p:nvPr/>
          </p:nvSpPr>
          <p:spPr bwMode="auto">
            <a:xfrm>
              <a:off x="3044825" y="2382838"/>
              <a:ext cx="3409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acknowledgement number</a:t>
              </a:r>
            </a:p>
          </p:txBody>
        </p:sp>
        <p:sp>
          <p:nvSpPr>
            <p:cNvPr id="20" name="Line 18"/>
            <p:cNvSpPr>
              <a:spLocks noChangeShapeType="1"/>
            </p:cNvSpPr>
            <p:nvPr/>
          </p:nvSpPr>
          <p:spPr bwMode="auto">
            <a:xfrm flipV="1">
              <a:off x="2813050" y="3159125"/>
              <a:ext cx="3951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19"/>
            <p:cNvSpPr>
              <a:spLocks noChangeShapeType="1"/>
            </p:cNvSpPr>
            <p:nvPr/>
          </p:nvSpPr>
          <p:spPr bwMode="auto">
            <a:xfrm flipV="1">
              <a:off x="2808288" y="3549650"/>
              <a:ext cx="39512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0"/>
            <p:cNvSpPr>
              <a:spLocks noChangeShapeType="1"/>
            </p:cNvSpPr>
            <p:nvPr/>
          </p:nvSpPr>
          <p:spPr bwMode="auto">
            <a:xfrm flipV="1">
              <a:off x="2808288" y="4111625"/>
              <a:ext cx="39512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1"/>
            <p:cNvSpPr>
              <a:spLocks noChangeShapeType="1"/>
            </p:cNvSpPr>
            <p:nvPr/>
          </p:nvSpPr>
          <p:spPr bwMode="auto">
            <a:xfrm flipH="1" flipV="1">
              <a:off x="4768850" y="2767013"/>
              <a:ext cx="4763" cy="7778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 name="Text Box 22"/>
            <p:cNvSpPr txBox="1">
              <a:spLocks noChangeArrowheads="1"/>
            </p:cNvSpPr>
            <p:nvPr/>
          </p:nvSpPr>
          <p:spPr bwMode="auto">
            <a:xfrm>
              <a:off x="4870450" y="2770188"/>
              <a:ext cx="174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Arial" charset="0"/>
                </a:rPr>
                <a:t>receive window</a:t>
              </a:r>
            </a:p>
          </p:txBody>
        </p:sp>
        <p:sp>
          <p:nvSpPr>
            <p:cNvPr id="25" name="Text Box 23"/>
            <p:cNvSpPr txBox="1">
              <a:spLocks noChangeArrowheads="1"/>
            </p:cNvSpPr>
            <p:nvPr/>
          </p:nvSpPr>
          <p:spPr bwMode="auto">
            <a:xfrm>
              <a:off x="4895850" y="3165475"/>
              <a:ext cx="182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Arial" charset="0"/>
                </a:rPr>
                <a:t>Urg data pointer</a:t>
              </a:r>
            </a:p>
          </p:txBody>
        </p:sp>
        <p:sp>
          <p:nvSpPr>
            <p:cNvPr id="26" name="Text Box 24"/>
            <p:cNvSpPr txBox="1">
              <a:spLocks noChangeArrowheads="1"/>
            </p:cNvSpPr>
            <p:nvPr/>
          </p:nvSpPr>
          <p:spPr bwMode="auto">
            <a:xfrm>
              <a:off x="3179763" y="3146425"/>
              <a:ext cx="1212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Arial" charset="0"/>
                </a:rPr>
                <a:t>checksum</a:t>
              </a:r>
            </a:p>
          </p:txBody>
        </p:sp>
        <p:sp>
          <p:nvSpPr>
            <p:cNvPr id="27" name="Text Box 25"/>
            <p:cNvSpPr txBox="1">
              <a:spLocks noChangeArrowheads="1"/>
            </p:cNvSpPr>
            <p:nvPr/>
          </p:nvSpPr>
          <p:spPr bwMode="auto">
            <a:xfrm>
              <a:off x="4532313" y="27987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F</a:t>
              </a:r>
              <a:endParaRPr lang="en-US" altLang="en-US" sz="2400">
                <a:latin typeface="Arial" charset="0"/>
              </a:endParaRPr>
            </a:p>
          </p:txBody>
        </p:sp>
        <p:sp>
          <p:nvSpPr>
            <p:cNvPr id="28" name="Line 26"/>
            <p:cNvSpPr>
              <a:spLocks noChangeShapeType="1"/>
            </p:cNvSpPr>
            <p:nvPr/>
          </p:nvSpPr>
          <p:spPr bwMode="auto">
            <a:xfrm flipV="1">
              <a:off x="4611688" y="2757488"/>
              <a:ext cx="0" cy="3921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27"/>
            <p:cNvSpPr>
              <a:spLocks noChangeShapeType="1"/>
            </p:cNvSpPr>
            <p:nvPr/>
          </p:nvSpPr>
          <p:spPr bwMode="auto">
            <a:xfrm flipV="1">
              <a:off x="4449763" y="2762250"/>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 name="Line 28"/>
            <p:cNvSpPr>
              <a:spLocks noChangeShapeType="1"/>
            </p:cNvSpPr>
            <p:nvPr/>
          </p:nvSpPr>
          <p:spPr bwMode="auto">
            <a:xfrm flipV="1">
              <a:off x="4283075" y="2762250"/>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29"/>
            <p:cNvSpPr>
              <a:spLocks noChangeShapeType="1"/>
            </p:cNvSpPr>
            <p:nvPr/>
          </p:nvSpPr>
          <p:spPr bwMode="auto">
            <a:xfrm flipV="1">
              <a:off x="4121150" y="2767013"/>
              <a:ext cx="0" cy="3921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30"/>
            <p:cNvSpPr>
              <a:spLocks noChangeShapeType="1"/>
            </p:cNvSpPr>
            <p:nvPr/>
          </p:nvSpPr>
          <p:spPr bwMode="auto">
            <a:xfrm flipV="1">
              <a:off x="3963988" y="2762250"/>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 name="Line 31"/>
            <p:cNvSpPr>
              <a:spLocks noChangeShapeType="1"/>
            </p:cNvSpPr>
            <p:nvPr/>
          </p:nvSpPr>
          <p:spPr bwMode="auto">
            <a:xfrm flipV="1">
              <a:off x="3792538" y="2771775"/>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Text Box 32"/>
            <p:cNvSpPr txBox="1">
              <a:spLocks noChangeArrowheads="1"/>
            </p:cNvSpPr>
            <p:nvPr/>
          </p:nvSpPr>
          <p:spPr bwMode="auto">
            <a:xfrm>
              <a:off x="4365625" y="2794000"/>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S</a:t>
              </a:r>
              <a:endParaRPr lang="en-US" altLang="en-US" sz="2400">
                <a:latin typeface="Arial" charset="0"/>
              </a:endParaRPr>
            </a:p>
          </p:txBody>
        </p:sp>
        <p:sp>
          <p:nvSpPr>
            <p:cNvPr id="35" name="Text Box 33"/>
            <p:cNvSpPr txBox="1">
              <a:spLocks noChangeArrowheads="1"/>
            </p:cNvSpPr>
            <p:nvPr/>
          </p:nvSpPr>
          <p:spPr bwMode="auto">
            <a:xfrm>
              <a:off x="4192588" y="2794000"/>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R</a:t>
              </a:r>
              <a:endParaRPr lang="en-US" altLang="en-US" sz="2400">
                <a:latin typeface="Arial" charset="0"/>
              </a:endParaRPr>
            </a:p>
          </p:txBody>
        </p:sp>
        <p:sp>
          <p:nvSpPr>
            <p:cNvPr id="36" name="Text Box 34"/>
            <p:cNvSpPr txBox="1">
              <a:spLocks noChangeArrowheads="1"/>
            </p:cNvSpPr>
            <p:nvPr/>
          </p:nvSpPr>
          <p:spPr bwMode="auto">
            <a:xfrm>
              <a:off x="4030663" y="2789238"/>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P</a:t>
              </a:r>
              <a:endParaRPr lang="en-US" altLang="en-US" sz="2400">
                <a:latin typeface="Arial" charset="0"/>
              </a:endParaRPr>
            </a:p>
          </p:txBody>
        </p:sp>
        <p:sp>
          <p:nvSpPr>
            <p:cNvPr id="37" name="Text Box 35"/>
            <p:cNvSpPr txBox="1">
              <a:spLocks noChangeArrowheads="1"/>
            </p:cNvSpPr>
            <p:nvPr/>
          </p:nvSpPr>
          <p:spPr bwMode="auto">
            <a:xfrm>
              <a:off x="3878263" y="2789238"/>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A</a:t>
              </a:r>
              <a:endParaRPr lang="en-US" altLang="en-US" sz="2400">
                <a:latin typeface="Arial" charset="0"/>
              </a:endParaRPr>
            </a:p>
          </p:txBody>
        </p:sp>
        <p:sp>
          <p:nvSpPr>
            <p:cNvPr id="38" name="Text Box 36"/>
            <p:cNvSpPr txBox="1">
              <a:spLocks noChangeArrowheads="1"/>
            </p:cNvSpPr>
            <p:nvPr/>
          </p:nvSpPr>
          <p:spPr bwMode="auto">
            <a:xfrm>
              <a:off x="3711575" y="2789238"/>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U</a:t>
              </a:r>
              <a:endParaRPr lang="en-US" altLang="en-US" sz="2400">
                <a:latin typeface="Arial" charset="0"/>
              </a:endParaRPr>
            </a:p>
          </p:txBody>
        </p:sp>
        <p:sp>
          <p:nvSpPr>
            <p:cNvPr id="39" name="Text Box 37"/>
            <p:cNvSpPr txBox="1">
              <a:spLocks noChangeArrowheads="1"/>
            </p:cNvSpPr>
            <p:nvPr/>
          </p:nvSpPr>
          <p:spPr bwMode="auto">
            <a:xfrm>
              <a:off x="2759075" y="2697163"/>
              <a:ext cx="5778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Arial" charset="0"/>
                </a:rPr>
                <a:t>head</a:t>
              </a:r>
            </a:p>
            <a:p>
              <a:pPr algn="ctr">
                <a:lnSpc>
                  <a:spcPct val="100000"/>
                </a:lnSpc>
                <a:spcBef>
                  <a:spcPct val="0"/>
                </a:spcBef>
                <a:buClrTx/>
                <a:buSzTx/>
                <a:buFontTx/>
                <a:buNone/>
              </a:pPr>
              <a:r>
                <a:rPr lang="en-US" altLang="en-US" sz="1400">
                  <a:latin typeface="Arial" charset="0"/>
                </a:rPr>
                <a:t>len</a:t>
              </a:r>
              <a:endParaRPr lang="en-US" altLang="en-US" sz="1800">
                <a:latin typeface="Arial" charset="0"/>
              </a:endParaRPr>
            </a:p>
          </p:txBody>
        </p:sp>
        <p:sp>
          <p:nvSpPr>
            <p:cNvPr id="40" name="Text Box 38"/>
            <p:cNvSpPr txBox="1">
              <a:spLocks noChangeArrowheads="1"/>
            </p:cNvSpPr>
            <p:nvPr/>
          </p:nvSpPr>
          <p:spPr bwMode="auto">
            <a:xfrm>
              <a:off x="3238500" y="2697163"/>
              <a:ext cx="5683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Arial" charset="0"/>
                </a:rPr>
                <a:t>not</a:t>
              </a:r>
            </a:p>
            <a:p>
              <a:pPr algn="ctr">
                <a:lnSpc>
                  <a:spcPct val="100000"/>
                </a:lnSpc>
                <a:spcBef>
                  <a:spcPct val="0"/>
                </a:spcBef>
                <a:buClrTx/>
                <a:buSzTx/>
                <a:buFontTx/>
                <a:buNone/>
              </a:pPr>
              <a:r>
                <a:rPr lang="en-US" altLang="en-US" sz="1400">
                  <a:latin typeface="Arial" charset="0"/>
                </a:rPr>
                <a:t>used</a:t>
              </a:r>
              <a:endParaRPr lang="en-US" altLang="en-US" sz="1800">
                <a:latin typeface="Arial" charset="0"/>
              </a:endParaRPr>
            </a:p>
          </p:txBody>
        </p:sp>
        <p:sp>
          <p:nvSpPr>
            <p:cNvPr id="41" name="Line 39"/>
            <p:cNvSpPr>
              <a:spLocks noChangeShapeType="1"/>
            </p:cNvSpPr>
            <p:nvPr/>
          </p:nvSpPr>
          <p:spPr bwMode="auto">
            <a:xfrm flipV="1">
              <a:off x="3287713" y="2762250"/>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Text Box 40"/>
            <p:cNvSpPr txBox="1">
              <a:spLocks noChangeArrowheads="1"/>
            </p:cNvSpPr>
            <p:nvPr/>
          </p:nvSpPr>
          <p:spPr bwMode="auto">
            <a:xfrm>
              <a:off x="3317875" y="3648075"/>
              <a:ext cx="289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options (variable length)</a:t>
              </a:r>
              <a:endParaRPr lang="en-US" altLang="en-US" sz="2400">
                <a:latin typeface="Arial" charset="0"/>
              </a:endParaRPr>
            </a:p>
          </p:txBody>
        </p:sp>
      </p:grpSp>
      <p:sp>
        <p:nvSpPr>
          <p:cNvPr id="43" name="Text Box 41"/>
          <p:cNvSpPr txBox="1">
            <a:spLocks noChangeArrowheads="1"/>
          </p:cNvSpPr>
          <p:nvPr/>
        </p:nvSpPr>
        <p:spPr bwMode="auto">
          <a:xfrm>
            <a:off x="261938" y="1427163"/>
            <a:ext cx="220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a:latin typeface="Arial" charset="0"/>
              </a:rPr>
              <a:t>URG: urgent data </a:t>
            </a:r>
          </a:p>
          <a:p>
            <a:pPr algn="r">
              <a:lnSpc>
                <a:spcPct val="100000"/>
              </a:lnSpc>
              <a:spcBef>
                <a:spcPct val="0"/>
              </a:spcBef>
              <a:buClrTx/>
              <a:buSzTx/>
              <a:buFontTx/>
              <a:buNone/>
            </a:pPr>
            <a:r>
              <a:rPr lang="en-US" altLang="en-US" sz="1800" dirty="0">
                <a:latin typeface="Arial" charset="0"/>
              </a:rPr>
              <a:t>(generally not used)</a:t>
            </a:r>
            <a:endParaRPr lang="en-US" altLang="en-US" sz="1000" dirty="0">
              <a:latin typeface="Arial" charset="0"/>
            </a:endParaRPr>
          </a:p>
        </p:txBody>
      </p:sp>
      <p:sp>
        <p:nvSpPr>
          <p:cNvPr id="44" name="Text Box 42"/>
          <p:cNvSpPr txBox="1">
            <a:spLocks noChangeArrowheads="1"/>
          </p:cNvSpPr>
          <p:nvPr/>
        </p:nvSpPr>
        <p:spPr bwMode="auto">
          <a:xfrm>
            <a:off x="976313" y="2151063"/>
            <a:ext cx="1441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a:latin typeface="Arial" charset="0"/>
              </a:rPr>
              <a:t>ACK: ACK #</a:t>
            </a:r>
          </a:p>
          <a:p>
            <a:pPr algn="r">
              <a:lnSpc>
                <a:spcPct val="100000"/>
              </a:lnSpc>
              <a:spcBef>
                <a:spcPct val="0"/>
              </a:spcBef>
              <a:buClrTx/>
              <a:buSzTx/>
              <a:buFontTx/>
              <a:buNone/>
            </a:pPr>
            <a:r>
              <a:rPr lang="en-US" altLang="en-US" sz="1800" dirty="0">
                <a:latin typeface="Arial" charset="0"/>
              </a:rPr>
              <a:t>valid</a:t>
            </a:r>
            <a:endParaRPr lang="en-US" altLang="en-US" sz="1000" dirty="0">
              <a:latin typeface="Arial" charset="0"/>
            </a:endParaRPr>
          </a:p>
        </p:txBody>
      </p:sp>
      <p:sp>
        <p:nvSpPr>
          <p:cNvPr id="45" name="Text Box 43"/>
          <p:cNvSpPr txBox="1">
            <a:spLocks noChangeArrowheads="1"/>
          </p:cNvSpPr>
          <p:nvPr/>
        </p:nvSpPr>
        <p:spPr bwMode="auto">
          <a:xfrm>
            <a:off x="169863" y="2827338"/>
            <a:ext cx="2266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a:latin typeface="Arial" charset="0"/>
              </a:rPr>
              <a:t>PSH: push data now</a:t>
            </a:r>
          </a:p>
          <a:p>
            <a:pPr algn="r">
              <a:lnSpc>
                <a:spcPct val="100000"/>
              </a:lnSpc>
              <a:spcBef>
                <a:spcPct val="0"/>
              </a:spcBef>
              <a:buClrTx/>
              <a:buSzTx/>
              <a:buFontTx/>
              <a:buNone/>
            </a:pPr>
            <a:r>
              <a:rPr lang="en-US" altLang="en-US" sz="1800">
                <a:latin typeface="Arial" charset="0"/>
              </a:rPr>
              <a:t>(generally not used)</a:t>
            </a:r>
          </a:p>
        </p:txBody>
      </p:sp>
      <p:sp>
        <p:nvSpPr>
          <p:cNvPr id="46" name="Text Box 44"/>
          <p:cNvSpPr txBox="1">
            <a:spLocks noChangeArrowheads="1"/>
          </p:cNvSpPr>
          <p:nvPr/>
        </p:nvSpPr>
        <p:spPr bwMode="auto">
          <a:xfrm>
            <a:off x="180880" y="3627438"/>
            <a:ext cx="22749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a:latin typeface="Arial" charset="0"/>
              </a:rPr>
              <a:t>RST, SYN, FIN:</a:t>
            </a:r>
          </a:p>
          <a:p>
            <a:pPr algn="r">
              <a:lnSpc>
                <a:spcPct val="100000"/>
              </a:lnSpc>
              <a:spcBef>
                <a:spcPct val="0"/>
              </a:spcBef>
              <a:buClrTx/>
              <a:buSzTx/>
              <a:buFontTx/>
              <a:buNone/>
            </a:pPr>
            <a:r>
              <a:rPr lang="en-US" altLang="en-US" sz="1800" dirty="0">
                <a:latin typeface="Arial" charset="0"/>
              </a:rPr>
              <a:t>connection establish</a:t>
            </a:r>
          </a:p>
          <a:p>
            <a:pPr algn="r">
              <a:lnSpc>
                <a:spcPct val="100000"/>
              </a:lnSpc>
              <a:spcBef>
                <a:spcPct val="0"/>
              </a:spcBef>
              <a:buClrTx/>
              <a:buSzTx/>
              <a:buFontTx/>
              <a:buNone/>
            </a:pPr>
            <a:r>
              <a:rPr lang="en-US" altLang="en-US" sz="1800" dirty="0">
                <a:latin typeface="Arial" charset="0"/>
              </a:rPr>
              <a:t>(setup, teardown</a:t>
            </a:r>
          </a:p>
          <a:p>
            <a:pPr algn="r">
              <a:lnSpc>
                <a:spcPct val="100000"/>
              </a:lnSpc>
              <a:spcBef>
                <a:spcPct val="0"/>
              </a:spcBef>
              <a:buClrTx/>
              <a:buSzTx/>
              <a:buFontTx/>
              <a:buNone/>
            </a:pPr>
            <a:r>
              <a:rPr lang="en-US" altLang="en-US" sz="1800" dirty="0">
                <a:latin typeface="Arial" charset="0"/>
              </a:rPr>
              <a:t>commands)</a:t>
            </a:r>
          </a:p>
        </p:txBody>
      </p:sp>
      <p:sp>
        <p:nvSpPr>
          <p:cNvPr id="47" name="Line 45"/>
          <p:cNvSpPr>
            <a:spLocks noChangeShapeType="1"/>
          </p:cNvSpPr>
          <p:nvPr/>
        </p:nvSpPr>
        <p:spPr bwMode="auto">
          <a:xfrm>
            <a:off x="2371725" y="1800225"/>
            <a:ext cx="1495425" cy="1028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 name="Line 46"/>
          <p:cNvSpPr>
            <a:spLocks noChangeShapeType="1"/>
          </p:cNvSpPr>
          <p:nvPr/>
        </p:nvSpPr>
        <p:spPr bwMode="auto">
          <a:xfrm>
            <a:off x="2376488" y="2487613"/>
            <a:ext cx="1658937" cy="4413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9" name="Line 47"/>
          <p:cNvSpPr>
            <a:spLocks noChangeShapeType="1"/>
          </p:cNvSpPr>
          <p:nvPr/>
        </p:nvSpPr>
        <p:spPr bwMode="auto">
          <a:xfrm flipV="1">
            <a:off x="2397125" y="3041650"/>
            <a:ext cx="1827213" cy="2444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 name="Freeform 48"/>
          <p:cNvSpPr>
            <a:spLocks/>
          </p:cNvSpPr>
          <p:nvPr/>
        </p:nvSpPr>
        <p:spPr bwMode="auto">
          <a:xfrm>
            <a:off x="2390775" y="3105150"/>
            <a:ext cx="2314575" cy="704850"/>
          </a:xfrm>
          <a:custGeom>
            <a:avLst/>
            <a:gdLst>
              <a:gd name="T0" fmla="*/ 0 w 1458"/>
              <a:gd name="T1" fmla="*/ 2147483646 h 444"/>
              <a:gd name="T2" fmla="*/ 2147483646 w 1458"/>
              <a:gd name="T3" fmla="*/ 0 h 444"/>
              <a:gd name="T4" fmla="*/ 2147483646 w 1458"/>
              <a:gd name="T5" fmla="*/ 2147483646 h 444"/>
              <a:gd name="T6" fmla="*/ 0 60000 65536"/>
              <a:gd name="T7" fmla="*/ 0 60000 65536"/>
              <a:gd name="T8" fmla="*/ 0 60000 65536"/>
            </a:gdLst>
            <a:ahLst/>
            <a:cxnLst>
              <a:cxn ang="T6">
                <a:pos x="T0" y="T1"/>
              </a:cxn>
              <a:cxn ang="T7">
                <a:pos x="T2" y="T3"/>
              </a:cxn>
              <a:cxn ang="T8">
                <a:pos x="T4" y="T5"/>
              </a:cxn>
            </a:cxnLst>
            <a:rect l="0" t="0" r="r" b="b"/>
            <a:pathLst>
              <a:path w="1458" h="444">
                <a:moveTo>
                  <a:pt x="0" y="444"/>
                </a:moveTo>
                <a:lnTo>
                  <a:pt x="1248" y="0"/>
                </a:lnTo>
                <a:lnTo>
                  <a:pt x="1458" y="6"/>
                </a:lnTo>
              </a:path>
            </a:pathLst>
          </a:custGeom>
          <a:noFill/>
          <a:ln w="1905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Text Box 49"/>
          <p:cNvSpPr txBox="1">
            <a:spLocks noChangeArrowheads="1"/>
          </p:cNvSpPr>
          <p:nvPr/>
        </p:nvSpPr>
        <p:spPr bwMode="auto">
          <a:xfrm>
            <a:off x="7439025" y="3008313"/>
            <a:ext cx="115929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100000"/>
              </a:lnSpc>
              <a:spcBef>
                <a:spcPct val="0"/>
              </a:spcBef>
              <a:buClrTx/>
              <a:buSzTx/>
              <a:buFontTx/>
              <a:buNone/>
            </a:pPr>
            <a:r>
              <a:rPr lang="en-US" altLang="en-US" sz="1800" dirty="0">
                <a:latin typeface="Arial" charset="0"/>
              </a:rPr>
              <a:t># bytes </a:t>
            </a:r>
          </a:p>
          <a:p>
            <a:pPr>
              <a:lnSpc>
                <a:spcPct val="100000"/>
              </a:lnSpc>
              <a:spcBef>
                <a:spcPct val="0"/>
              </a:spcBef>
              <a:buClrTx/>
              <a:buSzTx/>
              <a:buFontTx/>
              <a:buNone/>
            </a:pPr>
            <a:r>
              <a:rPr lang="en-US" altLang="en-US" sz="1800" dirty="0">
                <a:latin typeface="Arial" charset="0"/>
              </a:rPr>
              <a:t>receiver </a:t>
            </a:r>
          </a:p>
          <a:p>
            <a:pPr>
              <a:lnSpc>
                <a:spcPct val="100000"/>
              </a:lnSpc>
              <a:spcBef>
                <a:spcPct val="0"/>
              </a:spcBef>
              <a:buClrTx/>
              <a:buSzTx/>
              <a:buFontTx/>
              <a:buNone/>
            </a:pPr>
            <a:r>
              <a:rPr lang="en-US" altLang="en-US" sz="1800" dirty="0">
                <a:latin typeface="Arial" charset="0"/>
              </a:rPr>
              <a:t>willing</a:t>
            </a:r>
          </a:p>
          <a:p>
            <a:pPr>
              <a:lnSpc>
                <a:spcPct val="100000"/>
              </a:lnSpc>
              <a:spcBef>
                <a:spcPct val="0"/>
              </a:spcBef>
              <a:buClrTx/>
              <a:buSzTx/>
              <a:buFontTx/>
              <a:buNone/>
            </a:pPr>
            <a:r>
              <a:rPr lang="en-US" altLang="en-US" sz="1800" dirty="0">
                <a:latin typeface="Arial" charset="0"/>
              </a:rPr>
              <a:t>to accept</a:t>
            </a:r>
          </a:p>
        </p:txBody>
      </p:sp>
      <p:sp>
        <p:nvSpPr>
          <p:cNvPr id="52" name="Text Box 50"/>
          <p:cNvSpPr txBox="1">
            <a:spLocks noChangeArrowheads="1"/>
          </p:cNvSpPr>
          <p:nvPr/>
        </p:nvSpPr>
        <p:spPr bwMode="auto">
          <a:xfrm>
            <a:off x="7132638" y="1522413"/>
            <a:ext cx="17716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100000"/>
              </a:lnSpc>
              <a:spcBef>
                <a:spcPct val="0"/>
              </a:spcBef>
              <a:buClrTx/>
              <a:buSzTx/>
              <a:buFontTx/>
              <a:buNone/>
            </a:pPr>
            <a:r>
              <a:rPr lang="en-US" altLang="en-US" sz="1800" dirty="0">
                <a:latin typeface="Arial" charset="0"/>
              </a:rPr>
              <a:t>counting</a:t>
            </a:r>
          </a:p>
          <a:p>
            <a:pPr>
              <a:lnSpc>
                <a:spcPct val="100000"/>
              </a:lnSpc>
              <a:spcBef>
                <a:spcPct val="0"/>
              </a:spcBef>
              <a:buClrTx/>
              <a:buSzTx/>
              <a:buFontTx/>
              <a:buNone/>
            </a:pPr>
            <a:r>
              <a:rPr lang="en-US" altLang="en-US" sz="1800" dirty="0">
                <a:latin typeface="Arial" charset="0"/>
              </a:rPr>
              <a:t>by bytes </a:t>
            </a:r>
          </a:p>
          <a:p>
            <a:pPr>
              <a:lnSpc>
                <a:spcPct val="100000"/>
              </a:lnSpc>
              <a:spcBef>
                <a:spcPct val="0"/>
              </a:spcBef>
              <a:buClrTx/>
              <a:buSzTx/>
              <a:buFontTx/>
              <a:buNone/>
            </a:pPr>
            <a:r>
              <a:rPr lang="en-US" altLang="en-US" sz="1800" dirty="0">
                <a:latin typeface="Arial" charset="0"/>
              </a:rPr>
              <a:t>of data</a:t>
            </a:r>
          </a:p>
          <a:p>
            <a:pPr>
              <a:lnSpc>
                <a:spcPct val="100000"/>
              </a:lnSpc>
              <a:spcBef>
                <a:spcPct val="0"/>
              </a:spcBef>
              <a:buClrTx/>
              <a:buSzTx/>
              <a:buFontTx/>
              <a:buNone/>
            </a:pPr>
            <a:r>
              <a:rPr lang="en-US" altLang="en-US" sz="1800" dirty="0">
                <a:latin typeface="Arial" charset="0"/>
              </a:rPr>
              <a:t>(not segments)</a:t>
            </a:r>
          </a:p>
        </p:txBody>
      </p:sp>
      <p:sp>
        <p:nvSpPr>
          <p:cNvPr id="53" name="Text Box 51"/>
          <p:cNvSpPr txBox="1">
            <a:spLocks noChangeArrowheads="1"/>
          </p:cNvSpPr>
          <p:nvPr/>
        </p:nvSpPr>
        <p:spPr bwMode="auto">
          <a:xfrm>
            <a:off x="982663" y="4960938"/>
            <a:ext cx="13652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a:latin typeface="Arial" charset="0"/>
              </a:rPr>
              <a:t>Internet</a:t>
            </a:r>
          </a:p>
          <a:p>
            <a:pPr algn="r">
              <a:lnSpc>
                <a:spcPct val="100000"/>
              </a:lnSpc>
              <a:spcBef>
                <a:spcPct val="0"/>
              </a:spcBef>
              <a:buClrTx/>
              <a:buSzTx/>
              <a:buFontTx/>
              <a:buNone/>
            </a:pPr>
            <a:r>
              <a:rPr lang="en-US" altLang="en-US" sz="1800" dirty="0">
                <a:latin typeface="Arial" charset="0"/>
              </a:rPr>
              <a:t>checksum</a:t>
            </a:r>
          </a:p>
          <a:p>
            <a:pPr algn="r">
              <a:lnSpc>
                <a:spcPct val="100000"/>
              </a:lnSpc>
              <a:spcBef>
                <a:spcPct val="0"/>
              </a:spcBef>
              <a:buClrTx/>
              <a:buSzTx/>
              <a:buFontTx/>
              <a:buNone/>
            </a:pPr>
            <a:r>
              <a:rPr lang="en-US" altLang="en-US" sz="1800" dirty="0">
                <a:latin typeface="Arial" charset="0"/>
              </a:rPr>
              <a:t>(as in UDP)</a:t>
            </a:r>
          </a:p>
        </p:txBody>
      </p:sp>
      <p:sp>
        <p:nvSpPr>
          <p:cNvPr id="54" name="Line 52"/>
          <p:cNvSpPr>
            <a:spLocks noChangeShapeType="1"/>
          </p:cNvSpPr>
          <p:nvPr/>
        </p:nvSpPr>
        <p:spPr bwMode="auto">
          <a:xfrm flipV="1">
            <a:off x="2266950" y="3429000"/>
            <a:ext cx="2105025" cy="19812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 name="Line 53"/>
          <p:cNvSpPr>
            <a:spLocks noChangeShapeType="1"/>
          </p:cNvSpPr>
          <p:nvPr/>
        </p:nvSpPr>
        <p:spPr bwMode="auto">
          <a:xfrm flipH="1" flipV="1">
            <a:off x="6686550" y="3019425"/>
            <a:ext cx="809625" cy="4667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 name="Line 54"/>
          <p:cNvSpPr>
            <a:spLocks noChangeShapeType="1"/>
          </p:cNvSpPr>
          <p:nvPr/>
        </p:nvSpPr>
        <p:spPr bwMode="auto">
          <a:xfrm flipH="1">
            <a:off x="6619875" y="1724025"/>
            <a:ext cx="552450" cy="8858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 name="Line 55"/>
          <p:cNvSpPr>
            <a:spLocks noChangeShapeType="1"/>
          </p:cNvSpPr>
          <p:nvPr/>
        </p:nvSpPr>
        <p:spPr bwMode="auto">
          <a:xfrm flipH="1">
            <a:off x="6581775" y="1714500"/>
            <a:ext cx="571500" cy="523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75511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43" grpId="0"/>
      <p:bldP spid="44" grpId="0"/>
      <p:bldP spid="45" grpId="0"/>
      <p:bldP spid="46" grpId="0"/>
      <p:bldP spid="47" grpId="0" animBg="1"/>
      <p:bldP spid="48" grpId="0" animBg="1"/>
      <p:bldP spid="49" grpId="0" animBg="1"/>
      <p:bldP spid="50" grpId="0" animBg="1"/>
      <p:bldP spid="51" grpId="0"/>
      <p:bldP spid="52" grpId="0"/>
      <p:bldP spid="53" grpId="0"/>
      <p:bldP spid="54" grpId="0" animBg="1"/>
      <p:bldP spid="55" grpId="0" animBg="1"/>
      <p:bldP spid="56" grpId="0" animBg="1"/>
      <p:bldP spid="5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Segment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noAutofit/>
          </a:bodyPr>
          <a:lstStyle/>
          <a:p>
            <a:pPr lvl="0" algn="just"/>
            <a:r>
              <a:rPr lang="en-IN" dirty="0"/>
              <a:t>The unit of transmission in TCP is called </a:t>
            </a:r>
            <a:r>
              <a:rPr lang="en-IN" dirty="0">
                <a:solidFill>
                  <a:srgbClr val="FF0000"/>
                </a:solidFill>
              </a:rPr>
              <a:t>segments</a:t>
            </a:r>
            <a:r>
              <a:rPr lang="en-IN" dirty="0"/>
              <a:t>.</a:t>
            </a:r>
            <a:endParaRPr lang="en-US" dirty="0"/>
          </a:p>
          <a:p>
            <a:pPr lvl="0" algn="just"/>
            <a:r>
              <a:rPr lang="en-IN" dirty="0"/>
              <a:t>The header includes </a:t>
            </a:r>
            <a:r>
              <a:rPr lang="en-IN" dirty="0">
                <a:solidFill>
                  <a:srgbClr val="FF0000"/>
                </a:solidFill>
              </a:rPr>
              <a:t>source and destination </a:t>
            </a:r>
            <a:r>
              <a:rPr lang="en-IN" dirty="0"/>
              <a:t>port numbers, which are used for multiplexing/</a:t>
            </a:r>
            <a:r>
              <a:rPr lang="en-IN" dirty="0" err="1"/>
              <a:t>demultiplexing</a:t>
            </a:r>
            <a:r>
              <a:rPr lang="en-IN" dirty="0"/>
              <a:t> data from/to upper-layer applications.</a:t>
            </a:r>
            <a:endParaRPr lang="en-US" dirty="0"/>
          </a:p>
          <a:p>
            <a:pPr lvl="0" algn="just"/>
            <a:r>
              <a:rPr lang="en-IN" dirty="0"/>
              <a:t>The </a:t>
            </a:r>
            <a:r>
              <a:rPr lang="en-IN" dirty="0">
                <a:solidFill>
                  <a:srgbClr val="FF0000"/>
                </a:solidFill>
              </a:rPr>
              <a:t>32-bit</a:t>
            </a:r>
            <a:r>
              <a:rPr lang="en-IN" dirty="0"/>
              <a:t> </a:t>
            </a:r>
            <a:r>
              <a:rPr lang="en-IN" dirty="0">
                <a:solidFill>
                  <a:srgbClr val="FF0000"/>
                </a:solidFill>
              </a:rPr>
              <a:t>sequence number </a:t>
            </a:r>
            <a:r>
              <a:rPr lang="en-IN" dirty="0"/>
              <a:t>field and the </a:t>
            </a:r>
            <a:r>
              <a:rPr lang="en-IN" dirty="0">
                <a:solidFill>
                  <a:srgbClr val="FF0000"/>
                </a:solidFill>
              </a:rPr>
              <a:t>32-bit acknowledgment number</a:t>
            </a:r>
            <a:r>
              <a:rPr lang="en-IN" dirty="0"/>
              <a:t> field are used by the TCP sender and receiver in implementing a reliable data transfer service.</a:t>
            </a:r>
            <a:endParaRPr lang="en-US" dirty="0"/>
          </a:p>
          <a:p>
            <a:pPr lvl="0" algn="just"/>
            <a:r>
              <a:rPr lang="en-IN" dirty="0"/>
              <a:t>The sequence number for a segment is the byte-stream number of the first byte in the segment.</a:t>
            </a:r>
            <a:endParaRPr lang="en-US" dirty="0"/>
          </a:p>
          <a:p>
            <a:pPr lvl="0" algn="just"/>
            <a:r>
              <a:rPr lang="en-IN" dirty="0"/>
              <a:t>The acknowledgment number is the sequence number of the next byte a Host is expecting from another Host.</a:t>
            </a:r>
            <a:endParaRPr lang="en-US" dirty="0"/>
          </a:p>
        </p:txBody>
      </p:sp>
    </p:spTree>
    <p:extLst>
      <p:ext uri="{BB962C8B-B14F-4D97-AF65-F5344CB8AC3E}">
        <p14:creationId xmlns:p14="http://schemas.microsoft.com/office/powerpoint/2010/main" val="157064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Segment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normAutofit lnSpcReduction="10000"/>
          </a:bodyPr>
          <a:lstStyle/>
          <a:p>
            <a:pPr algn="just"/>
            <a:r>
              <a:rPr lang="en-IN" dirty="0"/>
              <a:t>The </a:t>
            </a:r>
            <a:r>
              <a:rPr lang="en-IN" dirty="0">
                <a:solidFill>
                  <a:srgbClr val="FF0000"/>
                </a:solidFill>
              </a:rPr>
              <a:t>4-bit header length </a:t>
            </a:r>
            <a:r>
              <a:rPr lang="en-IN" dirty="0"/>
              <a:t>field specifies the length of the TCP header in 32-bit words. The TCP header can be of variable length due to the TCP options field.</a:t>
            </a:r>
          </a:p>
          <a:p>
            <a:pPr lvl="0" algn="just"/>
            <a:r>
              <a:rPr lang="en-IN" dirty="0"/>
              <a:t>The 16-bit receive window field is used for </a:t>
            </a:r>
            <a:r>
              <a:rPr lang="en-IN" dirty="0">
                <a:solidFill>
                  <a:srgbClr val="FF0000"/>
                </a:solidFill>
              </a:rPr>
              <a:t>flow control</a:t>
            </a:r>
            <a:r>
              <a:rPr lang="en-IN" dirty="0"/>
              <a:t>. It is used to indicate the number of bytes that a receiver is willing to accept.</a:t>
            </a:r>
            <a:endParaRPr lang="en-US" dirty="0"/>
          </a:p>
          <a:p>
            <a:pPr lvl="0" algn="just"/>
            <a:r>
              <a:rPr lang="en-IN" dirty="0"/>
              <a:t>The 16-bit </a:t>
            </a:r>
            <a:r>
              <a:rPr lang="en-IN" dirty="0">
                <a:solidFill>
                  <a:srgbClr val="FF0000"/>
                </a:solidFill>
              </a:rPr>
              <a:t>checksum</a:t>
            </a:r>
            <a:r>
              <a:rPr lang="en-IN" dirty="0"/>
              <a:t> field is used for error checking of the header and data.</a:t>
            </a:r>
            <a:endParaRPr lang="en-US" dirty="0"/>
          </a:p>
          <a:p>
            <a:pPr lvl="0" algn="just"/>
            <a:r>
              <a:rPr lang="en-IN" dirty="0"/>
              <a:t>Unused 6 bits are reserved for future use and should be sent to zero.</a:t>
            </a:r>
            <a:endParaRPr lang="en-US" dirty="0"/>
          </a:p>
          <a:p>
            <a:pPr lvl="0" algn="just"/>
            <a:r>
              <a:rPr lang="en-IN" dirty="0"/>
              <a:t>Urgent Pointer is used in combining with the URG control bit for priority data transfer. This field contains the sequence number of the last byte of urgent data.</a:t>
            </a:r>
            <a:endParaRPr lang="en-US" dirty="0"/>
          </a:p>
          <a:p>
            <a:pPr algn="just"/>
            <a:endParaRPr lang="en-US" dirty="0"/>
          </a:p>
          <a:p>
            <a:pPr algn="just"/>
            <a:endParaRPr lang="en-US" dirty="0"/>
          </a:p>
        </p:txBody>
      </p:sp>
    </p:spTree>
    <p:extLst>
      <p:ext uri="{BB962C8B-B14F-4D97-AF65-F5344CB8AC3E}">
        <p14:creationId xmlns:p14="http://schemas.microsoft.com/office/powerpoint/2010/main" val="23927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Multiplexing / Demultiplexing</a:t>
            </a:r>
          </a:p>
        </p:txBody>
      </p:sp>
      <p:sp>
        <p:nvSpPr>
          <p:cNvPr id="5" name="Content Placeholder 4"/>
          <p:cNvSpPr>
            <a:spLocks noGrp="1"/>
          </p:cNvSpPr>
          <p:nvPr>
            <p:ph idx="1"/>
          </p:nvPr>
        </p:nvSpPr>
        <p:spPr/>
        <p:txBody>
          <a:bodyPr/>
          <a:lstStyle/>
          <a:p>
            <a:endParaRPr lang="en-US" dirty="0">
              <a:latin typeface="+mn-lt"/>
            </a:endParaRPr>
          </a:p>
        </p:txBody>
      </p:sp>
      <p:sp>
        <p:nvSpPr>
          <p:cNvPr id="6" name="Freeform 157"/>
          <p:cNvSpPr>
            <a:spLocks/>
          </p:cNvSpPr>
          <p:nvPr/>
        </p:nvSpPr>
        <p:spPr bwMode="auto">
          <a:xfrm>
            <a:off x="2767013" y="3143250"/>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chemeClr val="bg1"/>
              </a:gs>
              <a:gs pos="100000">
                <a:schemeClr val="bg1">
                  <a:lumMod val="65000"/>
                </a:schemeClr>
              </a:gs>
            </a:gsLst>
            <a:lin ang="0" scaled="1"/>
          </a:gradFill>
          <a:ln w="9525">
            <a:solidFill>
              <a:srgbClr val="DDDDDD"/>
            </a:solidFill>
            <a:round/>
            <a:headEnd/>
            <a:tailEnd/>
          </a:ln>
          <a:effectLst/>
          <a:extLst/>
        </p:spPr>
        <p:txBody>
          <a:bodyPr/>
          <a:lstStyle/>
          <a:p>
            <a:endParaRPr lang="en-US"/>
          </a:p>
        </p:txBody>
      </p:sp>
      <p:sp>
        <p:nvSpPr>
          <p:cNvPr id="8" name="Text Box 37"/>
          <p:cNvSpPr txBox="1">
            <a:spLocks noChangeArrowheads="1"/>
          </p:cNvSpPr>
          <p:nvPr/>
        </p:nvSpPr>
        <p:spPr bwMode="auto">
          <a:xfrm>
            <a:off x="8007350" y="4068763"/>
            <a:ext cx="819327"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latin typeface="+mn-lt"/>
              </a:rPr>
              <a:t>process</a:t>
            </a:r>
          </a:p>
        </p:txBody>
      </p:sp>
      <p:sp>
        <p:nvSpPr>
          <p:cNvPr id="9" name="Text Box 38"/>
          <p:cNvSpPr txBox="1">
            <a:spLocks noChangeArrowheads="1"/>
          </p:cNvSpPr>
          <p:nvPr/>
        </p:nvSpPr>
        <p:spPr bwMode="auto">
          <a:xfrm>
            <a:off x="7981950" y="3667125"/>
            <a:ext cx="717184"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latin typeface="+mn-lt"/>
              </a:rPr>
              <a:t>socket</a:t>
            </a:r>
          </a:p>
        </p:txBody>
      </p:sp>
      <p:grpSp>
        <p:nvGrpSpPr>
          <p:cNvPr id="10" name="Group 177"/>
          <p:cNvGrpSpPr>
            <a:grpSpLocks/>
          </p:cNvGrpSpPr>
          <p:nvPr/>
        </p:nvGrpSpPr>
        <p:grpSpPr bwMode="auto">
          <a:xfrm>
            <a:off x="4908550" y="1571625"/>
            <a:ext cx="3808413" cy="1552576"/>
            <a:chOff x="3092" y="990"/>
            <a:chExt cx="2399" cy="978"/>
          </a:xfrm>
        </p:grpSpPr>
        <p:sp>
          <p:nvSpPr>
            <p:cNvPr id="11" name="Rectangle 41"/>
            <p:cNvSpPr>
              <a:spLocks noChangeArrowheads="1"/>
            </p:cNvSpPr>
            <p:nvPr/>
          </p:nvSpPr>
          <p:spPr bwMode="auto">
            <a:xfrm>
              <a:off x="3092" y="1216"/>
              <a:ext cx="2399" cy="752"/>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just">
                <a:lnSpc>
                  <a:spcPct val="80000"/>
                </a:lnSpc>
                <a:defRPr/>
              </a:pPr>
              <a:endParaRPr lang="en-US" sz="2400" dirty="0">
                <a:ea typeface="ＭＳ Ｐゴシック" charset="0"/>
              </a:endParaRPr>
            </a:p>
            <a:p>
              <a:pPr algn="just">
                <a:lnSpc>
                  <a:spcPct val="80000"/>
                </a:lnSpc>
                <a:defRPr/>
              </a:pPr>
              <a:r>
                <a:rPr lang="en-US" sz="2400" dirty="0">
                  <a:ea typeface="ＭＳ Ｐゴシック" charset="0"/>
                </a:rPr>
                <a:t>Use header information to </a:t>
              </a:r>
            </a:p>
            <a:p>
              <a:pPr algn="just">
                <a:lnSpc>
                  <a:spcPct val="80000"/>
                </a:lnSpc>
                <a:defRPr/>
              </a:pPr>
              <a:r>
                <a:rPr lang="en-US" sz="2400" dirty="0">
                  <a:ea typeface="ＭＳ Ｐゴシック" charset="0"/>
                </a:rPr>
                <a:t>deliver received segments </a:t>
              </a:r>
            </a:p>
            <a:p>
              <a:pPr algn="just">
                <a:lnSpc>
                  <a:spcPct val="80000"/>
                </a:lnSpc>
                <a:defRPr/>
              </a:pPr>
              <a:r>
                <a:rPr lang="en-US" sz="2400" dirty="0">
                  <a:ea typeface="ＭＳ Ｐゴシック" charset="0"/>
                </a:rPr>
                <a:t>to correct socket</a:t>
              </a:r>
            </a:p>
            <a:p>
              <a:pPr algn="just">
                <a:lnSpc>
                  <a:spcPct val="80000"/>
                </a:lnSpc>
                <a:defRPr/>
              </a:pPr>
              <a:endParaRPr lang="en-US" sz="2400" dirty="0">
                <a:ea typeface="ＭＳ Ｐゴシック" charset="0"/>
              </a:endParaRPr>
            </a:p>
          </p:txBody>
        </p:sp>
        <p:grpSp>
          <p:nvGrpSpPr>
            <p:cNvPr id="12" name="Group 42"/>
            <p:cNvGrpSpPr>
              <a:grpSpLocks/>
            </p:cNvGrpSpPr>
            <p:nvPr/>
          </p:nvGrpSpPr>
          <p:grpSpPr bwMode="auto">
            <a:xfrm>
              <a:off x="3188" y="990"/>
              <a:ext cx="2233" cy="291"/>
              <a:chOff x="1136" y="3681"/>
              <a:chExt cx="1792" cy="291"/>
            </a:xfrm>
          </p:grpSpPr>
          <p:sp>
            <p:nvSpPr>
              <p:cNvPr id="13" name="Rectangle 43"/>
              <p:cNvSpPr>
                <a:spLocks noChangeArrowheads="1"/>
              </p:cNvSpPr>
              <p:nvPr/>
            </p:nvSpPr>
            <p:spPr bwMode="auto">
              <a:xfrm>
                <a:off x="1422" y="3732"/>
                <a:ext cx="1002" cy="2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4" name="Text Box 44"/>
              <p:cNvSpPr txBox="1">
                <a:spLocks noChangeArrowheads="1"/>
              </p:cNvSpPr>
              <p:nvPr/>
            </p:nvSpPr>
            <p:spPr bwMode="auto">
              <a:xfrm>
                <a:off x="1136" y="3681"/>
                <a:ext cx="1792" cy="2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400" dirty="0">
                    <a:solidFill>
                      <a:srgbClr val="CC0000"/>
                    </a:solidFill>
                    <a:latin typeface="+mn-lt"/>
                  </a:rPr>
                  <a:t>Demultiplexing at receiver:</a:t>
                </a:r>
              </a:p>
            </p:txBody>
          </p:sp>
        </p:grpSp>
      </p:grpSp>
      <p:grpSp>
        <p:nvGrpSpPr>
          <p:cNvPr id="15" name="Group 176"/>
          <p:cNvGrpSpPr>
            <a:grpSpLocks/>
          </p:cNvGrpSpPr>
          <p:nvPr/>
        </p:nvGrpSpPr>
        <p:grpSpPr bwMode="auto">
          <a:xfrm>
            <a:off x="411163" y="1335088"/>
            <a:ext cx="4029075" cy="1466850"/>
            <a:chOff x="259" y="841"/>
            <a:chExt cx="2538" cy="924"/>
          </a:xfrm>
        </p:grpSpPr>
        <p:sp>
          <p:nvSpPr>
            <p:cNvPr id="16" name="Text Box 45"/>
            <p:cNvSpPr txBox="1">
              <a:spLocks noChangeArrowheads="1"/>
            </p:cNvSpPr>
            <p:nvPr/>
          </p:nvSpPr>
          <p:spPr bwMode="auto">
            <a:xfrm>
              <a:off x="264" y="1111"/>
              <a:ext cx="2533" cy="6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just">
                <a:lnSpc>
                  <a:spcPct val="80000"/>
                </a:lnSpc>
                <a:defRPr/>
              </a:pPr>
              <a:r>
                <a:rPr lang="en-US" sz="2400" dirty="0">
                  <a:latin typeface="+mn-lt"/>
                </a:rPr>
                <a:t>To handle data from multiple</a:t>
              </a:r>
            </a:p>
            <a:p>
              <a:pPr algn="just">
                <a:lnSpc>
                  <a:spcPct val="80000"/>
                </a:lnSpc>
                <a:defRPr/>
              </a:pPr>
              <a:r>
                <a:rPr lang="en-US" sz="2400" dirty="0">
                  <a:latin typeface="+mn-lt"/>
                </a:rPr>
                <a:t>sockets, add transport header (later used for demultiplexing)</a:t>
              </a:r>
            </a:p>
          </p:txBody>
        </p:sp>
        <p:sp>
          <p:nvSpPr>
            <p:cNvPr id="17" name="Rectangle 46"/>
            <p:cNvSpPr>
              <a:spLocks noChangeArrowheads="1"/>
            </p:cNvSpPr>
            <p:nvPr/>
          </p:nvSpPr>
          <p:spPr bwMode="auto">
            <a:xfrm>
              <a:off x="259" y="1009"/>
              <a:ext cx="2538" cy="756"/>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18" name="Group 47"/>
            <p:cNvGrpSpPr>
              <a:grpSpLocks/>
            </p:cNvGrpSpPr>
            <p:nvPr/>
          </p:nvGrpSpPr>
          <p:grpSpPr bwMode="auto">
            <a:xfrm>
              <a:off x="332" y="841"/>
              <a:ext cx="1935" cy="291"/>
              <a:chOff x="1101" y="3681"/>
              <a:chExt cx="1858" cy="291"/>
            </a:xfrm>
          </p:grpSpPr>
          <p:sp>
            <p:nvSpPr>
              <p:cNvPr id="19" name="Rectangle 48"/>
              <p:cNvSpPr>
                <a:spLocks noChangeArrowheads="1"/>
              </p:cNvSpPr>
              <p:nvPr/>
            </p:nvSpPr>
            <p:spPr bwMode="auto">
              <a:xfrm>
                <a:off x="1422" y="3732"/>
                <a:ext cx="1006" cy="2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0" name="Text Box 49"/>
              <p:cNvSpPr txBox="1">
                <a:spLocks noChangeArrowheads="1"/>
              </p:cNvSpPr>
              <p:nvPr/>
            </p:nvSpPr>
            <p:spPr bwMode="auto">
              <a:xfrm>
                <a:off x="1101" y="3681"/>
                <a:ext cx="1858" cy="2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400" dirty="0">
                    <a:solidFill>
                      <a:srgbClr val="CC0000"/>
                    </a:solidFill>
                    <a:latin typeface="+mn-lt"/>
                  </a:rPr>
                  <a:t>Multiplexing at sender:</a:t>
                </a:r>
              </a:p>
            </p:txBody>
          </p:sp>
        </p:grpSp>
      </p:grpSp>
      <p:grpSp>
        <p:nvGrpSpPr>
          <p:cNvPr id="21" name="Group 57"/>
          <p:cNvGrpSpPr>
            <a:grpSpLocks/>
          </p:cNvGrpSpPr>
          <p:nvPr/>
        </p:nvGrpSpPr>
        <p:grpSpPr bwMode="auto">
          <a:xfrm>
            <a:off x="7481888" y="3741738"/>
            <a:ext cx="533400" cy="206375"/>
            <a:chOff x="344" y="1846"/>
            <a:chExt cx="336" cy="130"/>
          </a:xfrm>
        </p:grpSpPr>
        <p:sp>
          <p:nvSpPr>
            <p:cNvPr id="22" name="Rectangle 35"/>
            <p:cNvSpPr>
              <a:spLocks noChangeArrowheads="1"/>
            </p:cNvSpPr>
            <p:nvPr/>
          </p:nvSpPr>
          <p:spPr bwMode="auto">
            <a:xfrm>
              <a:off x="344" y="1846"/>
              <a:ext cx="336" cy="13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3" name="Rectangle 54"/>
            <p:cNvSpPr>
              <a:spLocks noChangeArrowheads="1"/>
            </p:cNvSpPr>
            <p:nvPr/>
          </p:nvSpPr>
          <p:spPr bwMode="auto">
            <a:xfrm>
              <a:off x="454" y="1863"/>
              <a:ext cx="110" cy="99"/>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4" name="Rectangle 55"/>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5" name="Rectangle 56"/>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26" name="Rectangle 23"/>
          <p:cNvSpPr>
            <a:spLocks noChangeArrowheads="1"/>
          </p:cNvSpPr>
          <p:nvPr/>
        </p:nvSpPr>
        <p:spPr bwMode="auto">
          <a:xfrm>
            <a:off x="3314700" y="3194050"/>
            <a:ext cx="1497013"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en-US" sz="2400"/>
          </a:p>
        </p:txBody>
      </p:sp>
      <p:sp>
        <p:nvSpPr>
          <p:cNvPr id="27" name="Rectangle 24"/>
          <p:cNvSpPr>
            <a:spLocks noChangeArrowheads="1"/>
          </p:cNvSpPr>
          <p:nvPr/>
        </p:nvSpPr>
        <p:spPr bwMode="auto">
          <a:xfrm>
            <a:off x="3279775" y="3248025"/>
            <a:ext cx="1473200" cy="1979613"/>
          </a:xfrm>
          <a:prstGeom prst="rect">
            <a:avLst/>
          </a:prstGeom>
          <a:solidFill>
            <a:schemeClr val="bg1"/>
          </a:solidFill>
          <a:ln w="28575">
            <a:solidFill>
              <a:schemeClr val="tx1"/>
            </a:solidFill>
            <a:miter lim="800000"/>
            <a:headEnd/>
            <a:tailEnd/>
          </a:ln>
        </p:spPr>
        <p:txBody>
          <a:bodyPr wrap="none" anchor="ctr"/>
          <a:lstStyle/>
          <a:p>
            <a:pPr algn="l"/>
            <a:endParaRPr lang="en-US" sz="2400"/>
          </a:p>
        </p:txBody>
      </p:sp>
      <p:sp>
        <p:nvSpPr>
          <p:cNvPr id="28" name="Line 25"/>
          <p:cNvSpPr>
            <a:spLocks noChangeShapeType="1"/>
          </p:cNvSpPr>
          <p:nvPr/>
        </p:nvSpPr>
        <p:spPr bwMode="auto">
          <a:xfrm>
            <a:off x="3286125" y="4017963"/>
            <a:ext cx="146050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Text Box 26"/>
          <p:cNvSpPr txBox="1">
            <a:spLocks noChangeArrowheads="1"/>
          </p:cNvSpPr>
          <p:nvPr/>
        </p:nvSpPr>
        <p:spPr bwMode="auto">
          <a:xfrm>
            <a:off x="3357563" y="4000500"/>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transport</a:t>
            </a:r>
          </a:p>
        </p:txBody>
      </p:sp>
      <p:sp>
        <p:nvSpPr>
          <p:cNvPr id="30" name="Line 27"/>
          <p:cNvSpPr>
            <a:spLocks noChangeShapeType="1"/>
          </p:cNvSpPr>
          <p:nvPr/>
        </p:nvSpPr>
        <p:spPr bwMode="auto">
          <a:xfrm>
            <a:off x="3287713" y="4335463"/>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Text Box 26"/>
          <p:cNvSpPr txBox="1">
            <a:spLocks noChangeArrowheads="1"/>
          </p:cNvSpPr>
          <p:nvPr/>
        </p:nvSpPr>
        <p:spPr bwMode="auto">
          <a:xfrm>
            <a:off x="3354388" y="321468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application</a:t>
            </a:r>
          </a:p>
        </p:txBody>
      </p:sp>
      <p:sp>
        <p:nvSpPr>
          <p:cNvPr id="32" name="Text Box 26"/>
          <p:cNvSpPr txBox="1">
            <a:spLocks noChangeArrowheads="1"/>
          </p:cNvSpPr>
          <p:nvPr/>
        </p:nvSpPr>
        <p:spPr bwMode="auto">
          <a:xfrm>
            <a:off x="3351213" y="4905375"/>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physical</a:t>
            </a:r>
          </a:p>
        </p:txBody>
      </p:sp>
      <p:sp>
        <p:nvSpPr>
          <p:cNvPr id="33" name="Text Box 26"/>
          <p:cNvSpPr txBox="1">
            <a:spLocks noChangeArrowheads="1"/>
          </p:cNvSpPr>
          <p:nvPr/>
        </p:nvSpPr>
        <p:spPr bwMode="auto">
          <a:xfrm>
            <a:off x="3351213" y="4619625"/>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link</a:t>
            </a:r>
          </a:p>
        </p:txBody>
      </p:sp>
      <p:sp>
        <p:nvSpPr>
          <p:cNvPr id="34" name="Text Box 26"/>
          <p:cNvSpPr txBox="1">
            <a:spLocks noChangeArrowheads="1"/>
          </p:cNvSpPr>
          <p:nvPr/>
        </p:nvSpPr>
        <p:spPr bwMode="auto">
          <a:xfrm>
            <a:off x="3351213" y="4321175"/>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network</a:t>
            </a:r>
          </a:p>
        </p:txBody>
      </p:sp>
      <p:sp>
        <p:nvSpPr>
          <p:cNvPr id="35" name="Oval 120"/>
          <p:cNvSpPr>
            <a:spLocks noChangeArrowheads="1"/>
          </p:cNvSpPr>
          <p:nvPr/>
        </p:nvSpPr>
        <p:spPr bwMode="auto">
          <a:xfrm>
            <a:off x="4051300" y="3589338"/>
            <a:ext cx="598488" cy="304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ea typeface="ＭＳ Ｐゴシック" charset="0"/>
              </a:rPr>
              <a:t>P2</a:t>
            </a:r>
          </a:p>
        </p:txBody>
      </p:sp>
      <p:sp>
        <p:nvSpPr>
          <p:cNvPr id="36" name="Line 27"/>
          <p:cNvSpPr>
            <a:spLocks noChangeShapeType="1"/>
          </p:cNvSpPr>
          <p:nvPr/>
        </p:nvSpPr>
        <p:spPr bwMode="auto">
          <a:xfrm>
            <a:off x="3284538" y="4646613"/>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 name="Line 27"/>
          <p:cNvSpPr>
            <a:spLocks noChangeShapeType="1"/>
          </p:cNvSpPr>
          <p:nvPr/>
        </p:nvSpPr>
        <p:spPr bwMode="auto">
          <a:xfrm>
            <a:off x="3281363" y="4945063"/>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Oval 128"/>
          <p:cNvSpPr>
            <a:spLocks noChangeArrowheads="1"/>
          </p:cNvSpPr>
          <p:nvPr/>
        </p:nvSpPr>
        <p:spPr bwMode="auto">
          <a:xfrm>
            <a:off x="3346450" y="3589338"/>
            <a:ext cx="598488" cy="304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ea typeface="ＭＳ Ｐゴシック" charset="0"/>
              </a:rPr>
              <a:t>P1</a:t>
            </a:r>
          </a:p>
        </p:txBody>
      </p:sp>
      <p:grpSp>
        <p:nvGrpSpPr>
          <p:cNvPr id="39" name="Group 134"/>
          <p:cNvGrpSpPr>
            <a:grpSpLocks/>
          </p:cNvGrpSpPr>
          <p:nvPr/>
        </p:nvGrpSpPr>
        <p:grpSpPr bwMode="auto">
          <a:xfrm>
            <a:off x="4127500" y="3948113"/>
            <a:ext cx="412750" cy="158750"/>
            <a:chOff x="1383" y="2620"/>
            <a:chExt cx="260" cy="100"/>
          </a:xfrm>
        </p:grpSpPr>
        <p:sp>
          <p:nvSpPr>
            <p:cNvPr id="40" name="Rectangle 130"/>
            <p:cNvSpPr>
              <a:spLocks noChangeArrowheads="1"/>
            </p:cNvSpPr>
            <p:nvPr/>
          </p:nvSpPr>
          <p:spPr bwMode="auto">
            <a:xfrm>
              <a:off x="1383" y="2620"/>
              <a:ext cx="260" cy="1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1" name="Rectangle 131"/>
            <p:cNvSpPr>
              <a:spLocks noChangeArrowheads="1"/>
            </p:cNvSpPr>
            <p:nvPr/>
          </p:nvSpPr>
          <p:spPr bwMode="auto">
            <a:xfrm>
              <a:off x="1434" y="2633"/>
              <a:ext cx="155" cy="76"/>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2" name="Rectangle 132"/>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3" name="Rectangle 133"/>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grpSp>
        <p:nvGrpSpPr>
          <p:cNvPr id="44" name="Group 135"/>
          <p:cNvGrpSpPr>
            <a:grpSpLocks/>
          </p:cNvGrpSpPr>
          <p:nvPr/>
        </p:nvGrpSpPr>
        <p:grpSpPr bwMode="auto">
          <a:xfrm>
            <a:off x="3425825" y="3940175"/>
            <a:ext cx="412750" cy="158750"/>
            <a:chOff x="1383" y="2620"/>
            <a:chExt cx="260" cy="100"/>
          </a:xfrm>
        </p:grpSpPr>
        <p:sp>
          <p:nvSpPr>
            <p:cNvPr id="45" name="Rectangle 136"/>
            <p:cNvSpPr>
              <a:spLocks noChangeArrowheads="1"/>
            </p:cNvSpPr>
            <p:nvPr/>
          </p:nvSpPr>
          <p:spPr bwMode="auto">
            <a:xfrm>
              <a:off x="1383" y="2620"/>
              <a:ext cx="260" cy="1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6" name="Rectangle 137"/>
            <p:cNvSpPr>
              <a:spLocks noChangeArrowheads="1"/>
            </p:cNvSpPr>
            <p:nvPr/>
          </p:nvSpPr>
          <p:spPr bwMode="auto">
            <a:xfrm>
              <a:off x="1434" y="2633"/>
              <a:ext cx="155" cy="76"/>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7" name="Rectangle 138"/>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8" name="Rectangle 139"/>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49" name="Freeform 141"/>
          <p:cNvSpPr>
            <a:spLocks/>
          </p:cNvSpPr>
          <p:nvPr/>
        </p:nvSpPr>
        <p:spPr bwMode="auto">
          <a:xfrm>
            <a:off x="1793875" y="4003675"/>
            <a:ext cx="2160588" cy="1989138"/>
          </a:xfrm>
          <a:custGeom>
            <a:avLst/>
            <a:gdLst>
              <a:gd name="T0" fmla="*/ 0 w 1361"/>
              <a:gd name="T1" fmla="*/ 2147483647 h 1253"/>
              <a:gd name="T2" fmla="*/ 2147483647 w 1361"/>
              <a:gd name="T3" fmla="*/ 2147483647 h 1253"/>
              <a:gd name="T4" fmla="*/ 2147483647 w 1361"/>
              <a:gd name="T5" fmla="*/ 2147483647 h 1253"/>
              <a:gd name="T6" fmla="*/ 2147483647 w 1361"/>
              <a:gd name="T7" fmla="*/ 2147483647 h 1253"/>
              <a:gd name="T8" fmla="*/ 2147483647 w 1361"/>
              <a:gd name="T9" fmla="*/ 2147483647 h 1253"/>
              <a:gd name="T10" fmla="*/ 2147483647 w 1361"/>
              <a:gd name="T11" fmla="*/ 0 h 12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1" h="1253">
                <a:moveTo>
                  <a:pt x="0" y="216"/>
                </a:moveTo>
                <a:lnTo>
                  <a:pt x="7" y="1252"/>
                </a:lnTo>
                <a:lnTo>
                  <a:pt x="1320" y="1253"/>
                </a:lnTo>
                <a:lnTo>
                  <a:pt x="1361" y="1252"/>
                </a:lnTo>
                <a:lnTo>
                  <a:pt x="1353" y="114"/>
                </a:lnTo>
                <a:lnTo>
                  <a:pt x="1178"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0" name="Freeform 142"/>
          <p:cNvSpPr>
            <a:spLocks/>
          </p:cNvSpPr>
          <p:nvPr/>
        </p:nvSpPr>
        <p:spPr bwMode="auto">
          <a:xfrm>
            <a:off x="1857375" y="4029075"/>
            <a:ext cx="1962150" cy="1897063"/>
          </a:xfrm>
          <a:custGeom>
            <a:avLst/>
            <a:gdLst>
              <a:gd name="T0" fmla="*/ 0 w 1236"/>
              <a:gd name="T1" fmla="*/ 2147483647 h 1195"/>
              <a:gd name="T2" fmla="*/ 2147483647 w 1236"/>
              <a:gd name="T3" fmla="*/ 2147483647 h 1195"/>
              <a:gd name="T4" fmla="*/ 2147483647 w 1236"/>
              <a:gd name="T5" fmla="*/ 2147483647 h 1195"/>
              <a:gd name="T6" fmla="*/ 2147483647 w 1236"/>
              <a:gd name="T7" fmla="*/ 2147483647 h 1195"/>
              <a:gd name="T8" fmla="*/ 2147483647 w 1236"/>
              <a:gd name="T9" fmla="*/ 0 h 11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6" h="1195">
                <a:moveTo>
                  <a:pt x="0" y="202"/>
                </a:moveTo>
                <a:lnTo>
                  <a:pt x="6" y="1194"/>
                </a:lnTo>
                <a:lnTo>
                  <a:pt x="1236" y="1195"/>
                </a:lnTo>
                <a:lnTo>
                  <a:pt x="1227" y="150"/>
                </a:lnTo>
                <a:lnTo>
                  <a:pt x="1069"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 name="Rectangle 23"/>
          <p:cNvSpPr>
            <a:spLocks noChangeArrowheads="1"/>
          </p:cNvSpPr>
          <p:nvPr/>
        </p:nvSpPr>
        <p:spPr bwMode="auto">
          <a:xfrm>
            <a:off x="5576888" y="3563938"/>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en-US" sz="2400"/>
          </a:p>
        </p:txBody>
      </p:sp>
      <p:sp>
        <p:nvSpPr>
          <p:cNvPr id="52" name="Rectangle 24"/>
          <p:cNvSpPr>
            <a:spLocks noChangeArrowheads="1"/>
          </p:cNvSpPr>
          <p:nvPr/>
        </p:nvSpPr>
        <p:spPr bwMode="auto">
          <a:xfrm>
            <a:off x="5538788" y="3617913"/>
            <a:ext cx="1273175" cy="1979612"/>
          </a:xfrm>
          <a:prstGeom prst="rect">
            <a:avLst/>
          </a:prstGeom>
          <a:solidFill>
            <a:schemeClr val="bg1"/>
          </a:solidFill>
          <a:ln w="28575">
            <a:solidFill>
              <a:schemeClr val="tx1"/>
            </a:solidFill>
            <a:miter lim="800000"/>
            <a:headEnd/>
            <a:tailEnd/>
          </a:ln>
        </p:spPr>
        <p:txBody>
          <a:bodyPr wrap="none" anchor="ctr"/>
          <a:lstStyle/>
          <a:p>
            <a:pPr algn="l"/>
            <a:endParaRPr lang="en-US" sz="2400"/>
          </a:p>
        </p:txBody>
      </p:sp>
      <p:sp>
        <p:nvSpPr>
          <p:cNvPr id="53" name="Line 25"/>
          <p:cNvSpPr>
            <a:spLocks noChangeShapeType="1"/>
          </p:cNvSpPr>
          <p:nvPr/>
        </p:nvSpPr>
        <p:spPr bwMode="auto">
          <a:xfrm>
            <a:off x="5548313" y="43783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 name="Text Box 26"/>
          <p:cNvSpPr txBox="1">
            <a:spLocks noChangeArrowheads="1"/>
          </p:cNvSpPr>
          <p:nvPr/>
        </p:nvSpPr>
        <p:spPr bwMode="auto">
          <a:xfrm>
            <a:off x="5505450" y="4360863"/>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transport</a:t>
            </a:r>
          </a:p>
        </p:txBody>
      </p:sp>
      <p:sp>
        <p:nvSpPr>
          <p:cNvPr id="55" name="Line 27"/>
          <p:cNvSpPr>
            <a:spLocks noChangeShapeType="1"/>
          </p:cNvSpPr>
          <p:nvPr/>
        </p:nvSpPr>
        <p:spPr bwMode="auto">
          <a:xfrm>
            <a:off x="5556250" y="46990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 name="Line 28"/>
          <p:cNvSpPr>
            <a:spLocks noChangeShapeType="1"/>
          </p:cNvSpPr>
          <p:nvPr/>
        </p:nvSpPr>
        <p:spPr bwMode="auto">
          <a:xfrm>
            <a:off x="5541963" y="500856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 name="Line 29"/>
          <p:cNvSpPr>
            <a:spLocks noChangeShapeType="1"/>
          </p:cNvSpPr>
          <p:nvPr/>
        </p:nvSpPr>
        <p:spPr bwMode="auto">
          <a:xfrm>
            <a:off x="5541963" y="52943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 name="Text Box 26"/>
          <p:cNvSpPr txBox="1">
            <a:spLocks noChangeArrowheads="1"/>
          </p:cNvSpPr>
          <p:nvPr/>
        </p:nvSpPr>
        <p:spPr bwMode="auto">
          <a:xfrm>
            <a:off x="5540375" y="360838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application</a:t>
            </a:r>
          </a:p>
        </p:txBody>
      </p:sp>
      <p:sp>
        <p:nvSpPr>
          <p:cNvPr id="59" name="Text Box 26"/>
          <p:cNvSpPr txBox="1">
            <a:spLocks noChangeArrowheads="1"/>
          </p:cNvSpPr>
          <p:nvPr/>
        </p:nvSpPr>
        <p:spPr bwMode="auto">
          <a:xfrm>
            <a:off x="5495925" y="526573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physical</a:t>
            </a:r>
          </a:p>
        </p:txBody>
      </p:sp>
      <p:sp>
        <p:nvSpPr>
          <p:cNvPr id="60" name="Text Box 26"/>
          <p:cNvSpPr txBox="1">
            <a:spLocks noChangeArrowheads="1"/>
          </p:cNvSpPr>
          <p:nvPr/>
        </p:nvSpPr>
        <p:spPr bwMode="auto">
          <a:xfrm>
            <a:off x="5514975" y="497998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link</a:t>
            </a:r>
          </a:p>
        </p:txBody>
      </p:sp>
      <p:sp>
        <p:nvSpPr>
          <p:cNvPr id="61" name="Text Box 26"/>
          <p:cNvSpPr txBox="1">
            <a:spLocks noChangeArrowheads="1"/>
          </p:cNvSpPr>
          <p:nvPr/>
        </p:nvSpPr>
        <p:spPr bwMode="auto">
          <a:xfrm>
            <a:off x="5505450" y="4684713"/>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network</a:t>
            </a:r>
          </a:p>
        </p:txBody>
      </p:sp>
      <p:sp>
        <p:nvSpPr>
          <p:cNvPr id="62" name="Oval 101"/>
          <p:cNvSpPr>
            <a:spLocks noChangeArrowheads="1"/>
          </p:cNvSpPr>
          <p:nvPr/>
        </p:nvSpPr>
        <p:spPr bwMode="auto">
          <a:xfrm>
            <a:off x="5875338" y="3949700"/>
            <a:ext cx="598487" cy="304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ea typeface="ＭＳ Ｐゴシック" charset="0"/>
              </a:rPr>
              <a:t>P4</a:t>
            </a:r>
          </a:p>
        </p:txBody>
      </p:sp>
      <p:sp>
        <p:nvSpPr>
          <p:cNvPr id="63" name="Freeform 103"/>
          <p:cNvSpPr>
            <a:spLocks/>
          </p:cNvSpPr>
          <p:nvPr/>
        </p:nvSpPr>
        <p:spPr bwMode="auto">
          <a:xfrm>
            <a:off x="6824663" y="3595688"/>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chemeClr val="bg1">
                  <a:lumMod val="65000"/>
                </a:schemeClr>
              </a:gs>
              <a:gs pos="100000">
                <a:schemeClr val="bg1"/>
              </a:gs>
            </a:gsLst>
            <a:lin ang="0" scaled="1"/>
          </a:gradFill>
          <a:ln w="9525">
            <a:solidFill>
              <a:srgbClr val="DDDDDD"/>
            </a:solidFill>
            <a:round/>
            <a:headEnd/>
            <a:tailEnd/>
          </a:ln>
          <a:effectLst/>
          <a:extLst/>
        </p:spPr>
        <p:txBody>
          <a:bodyPr/>
          <a:lstStyle/>
          <a:p>
            <a:endParaRPr lang="en-US"/>
          </a:p>
        </p:txBody>
      </p:sp>
      <p:sp>
        <p:nvSpPr>
          <p:cNvPr id="64" name="Freeform 70"/>
          <p:cNvSpPr>
            <a:spLocks/>
          </p:cNvSpPr>
          <p:nvPr/>
        </p:nvSpPr>
        <p:spPr bwMode="auto">
          <a:xfrm>
            <a:off x="635000" y="3616325"/>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3FCFC"/>
              </a:gs>
              <a:gs pos="100000">
                <a:schemeClr val="bg1">
                  <a:lumMod val="65000"/>
                </a:schemeClr>
              </a:gs>
            </a:gsLst>
            <a:lin ang="0" scaled="1"/>
          </a:gradFill>
          <a:ln w="9525">
            <a:solidFill>
              <a:srgbClr val="DDDDDD"/>
            </a:solidFill>
            <a:round/>
            <a:headEnd/>
            <a:tailEnd/>
          </a:ln>
          <a:effectLst/>
          <a:extLst/>
        </p:spPr>
        <p:txBody>
          <a:bodyPr/>
          <a:lstStyle/>
          <a:p>
            <a:endParaRPr lang="en-US"/>
          </a:p>
        </p:txBody>
      </p:sp>
      <p:sp>
        <p:nvSpPr>
          <p:cNvPr id="65" name="Rectangle 23"/>
          <p:cNvSpPr>
            <a:spLocks noChangeArrowheads="1"/>
          </p:cNvSpPr>
          <p:nvPr/>
        </p:nvSpPr>
        <p:spPr bwMode="auto">
          <a:xfrm>
            <a:off x="1231900" y="3571875"/>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en-US" sz="2400"/>
          </a:p>
        </p:txBody>
      </p:sp>
      <p:sp>
        <p:nvSpPr>
          <p:cNvPr id="66" name="Rectangle 24"/>
          <p:cNvSpPr>
            <a:spLocks noChangeArrowheads="1"/>
          </p:cNvSpPr>
          <p:nvPr/>
        </p:nvSpPr>
        <p:spPr bwMode="auto">
          <a:xfrm>
            <a:off x="1193800" y="3625850"/>
            <a:ext cx="1273175" cy="1979613"/>
          </a:xfrm>
          <a:prstGeom prst="rect">
            <a:avLst/>
          </a:prstGeom>
          <a:solidFill>
            <a:schemeClr val="bg1"/>
          </a:solidFill>
          <a:ln w="28575">
            <a:solidFill>
              <a:schemeClr val="tx1"/>
            </a:solidFill>
            <a:miter lim="800000"/>
            <a:headEnd/>
            <a:tailEnd/>
          </a:ln>
        </p:spPr>
        <p:txBody>
          <a:bodyPr wrap="none" anchor="ctr"/>
          <a:lstStyle/>
          <a:p>
            <a:pPr algn="l"/>
            <a:endParaRPr lang="en-US" sz="2400"/>
          </a:p>
        </p:txBody>
      </p:sp>
      <p:sp>
        <p:nvSpPr>
          <p:cNvPr id="67" name="Line 25"/>
          <p:cNvSpPr>
            <a:spLocks noChangeShapeType="1"/>
          </p:cNvSpPr>
          <p:nvPr/>
        </p:nvSpPr>
        <p:spPr bwMode="auto">
          <a:xfrm>
            <a:off x="1203325" y="438626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Text Box 26"/>
          <p:cNvSpPr txBox="1">
            <a:spLocks noChangeArrowheads="1"/>
          </p:cNvSpPr>
          <p:nvPr/>
        </p:nvSpPr>
        <p:spPr bwMode="auto">
          <a:xfrm>
            <a:off x="1160463" y="4368800"/>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transport</a:t>
            </a:r>
          </a:p>
        </p:txBody>
      </p:sp>
      <p:sp>
        <p:nvSpPr>
          <p:cNvPr id="69" name="Line 27"/>
          <p:cNvSpPr>
            <a:spLocks noChangeShapeType="1"/>
          </p:cNvSpPr>
          <p:nvPr/>
        </p:nvSpPr>
        <p:spPr bwMode="auto">
          <a:xfrm>
            <a:off x="1211263" y="47069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28"/>
          <p:cNvSpPr>
            <a:spLocks noChangeShapeType="1"/>
          </p:cNvSpPr>
          <p:nvPr/>
        </p:nvSpPr>
        <p:spPr bwMode="auto">
          <a:xfrm>
            <a:off x="1196975" y="50165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 name="Line 29"/>
          <p:cNvSpPr>
            <a:spLocks noChangeShapeType="1"/>
          </p:cNvSpPr>
          <p:nvPr/>
        </p:nvSpPr>
        <p:spPr bwMode="auto">
          <a:xfrm>
            <a:off x="1196975" y="530225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Text Box 26"/>
          <p:cNvSpPr txBox="1">
            <a:spLocks noChangeArrowheads="1"/>
          </p:cNvSpPr>
          <p:nvPr/>
        </p:nvSpPr>
        <p:spPr bwMode="auto">
          <a:xfrm>
            <a:off x="1195388" y="3616325"/>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application</a:t>
            </a:r>
          </a:p>
        </p:txBody>
      </p:sp>
      <p:sp>
        <p:nvSpPr>
          <p:cNvPr id="73" name="Text Box 26"/>
          <p:cNvSpPr txBox="1">
            <a:spLocks noChangeArrowheads="1"/>
          </p:cNvSpPr>
          <p:nvPr/>
        </p:nvSpPr>
        <p:spPr bwMode="auto">
          <a:xfrm>
            <a:off x="1150938" y="5273675"/>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physical</a:t>
            </a:r>
          </a:p>
        </p:txBody>
      </p:sp>
      <p:sp>
        <p:nvSpPr>
          <p:cNvPr id="74" name="Text Box 26"/>
          <p:cNvSpPr txBox="1">
            <a:spLocks noChangeArrowheads="1"/>
          </p:cNvSpPr>
          <p:nvPr/>
        </p:nvSpPr>
        <p:spPr bwMode="auto">
          <a:xfrm>
            <a:off x="1169988" y="4987925"/>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link</a:t>
            </a:r>
          </a:p>
        </p:txBody>
      </p:sp>
      <p:sp>
        <p:nvSpPr>
          <p:cNvPr id="75" name="Text Box 26"/>
          <p:cNvSpPr txBox="1">
            <a:spLocks noChangeArrowheads="1"/>
          </p:cNvSpPr>
          <p:nvPr/>
        </p:nvSpPr>
        <p:spPr bwMode="auto">
          <a:xfrm>
            <a:off x="1160463" y="4692650"/>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network</a:t>
            </a:r>
          </a:p>
        </p:txBody>
      </p:sp>
      <p:sp>
        <p:nvSpPr>
          <p:cNvPr id="76" name="Oval 23"/>
          <p:cNvSpPr>
            <a:spLocks noChangeArrowheads="1"/>
          </p:cNvSpPr>
          <p:nvPr/>
        </p:nvSpPr>
        <p:spPr bwMode="auto">
          <a:xfrm>
            <a:off x="1530350" y="3957638"/>
            <a:ext cx="598488" cy="304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ea typeface="ＭＳ Ｐゴシック" charset="0"/>
              </a:rPr>
              <a:t>P3</a:t>
            </a:r>
          </a:p>
        </p:txBody>
      </p:sp>
      <p:grpSp>
        <p:nvGrpSpPr>
          <p:cNvPr id="77" name="Group 149"/>
          <p:cNvGrpSpPr>
            <a:grpSpLocks/>
          </p:cNvGrpSpPr>
          <p:nvPr/>
        </p:nvGrpSpPr>
        <p:grpSpPr bwMode="auto">
          <a:xfrm>
            <a:off x="1620838" y="4295775"/>
            <a:ext cx="412750" cy="158750"/>
            <a:chOff x="1287" y="2524"/>
            <a:chExt cx="260" cy="100"/>
          </a:xfrm>
        </p:grpSpPr>
        <p:sp>
          <p:nvSpPr>
            <p:cNvPr id="78" name="Rectangle 73"/>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79" name="Rectangle 74"/>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80" name="Rectangle 75"/>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81" name="Rectangle 129"/>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grpSp>
        <p:nvGrpSpPr>
          <p:cNvPr id="82" name="Group 150"/>
          <p:cNvGrpSpPr>
            <a:grpSpLocks/>
          </p:cNvGrpSpPr>
          <p:nvPr/>
        </p:nvGrpSpPr>
        <p:grpSpPr bwMode="auto">
          <a:xfrm>
            <a:off x="5961063" y="4294188"/>
            <a:ext cx="412750" cy="158750"/>
            <a:chOff x="1287" y="2524"/>
            <a:chExt cx="260" cy="100"/>
          </a:xfrm>
        </p:grpSpPr>
        <p:sp>
          <p:nvSpPr>
            <p:cNvPr id="83" name="Rectangle 151"/>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84" name="Rectangle 152"/>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85" name="Rectangle 153"/>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86" name="Rectangle 154"/>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87" name="Freeform 146"/>
          <p:cNvSpPr>
            <a:spLocks/>
          </p:cNvSpPr>
          <p:nvPr/>
        </p:nvSpPr>
        <p:spPr bwMode="auto">
          <a:xfrm>
            <a:off x="4008438" y="3995738"/>
            <a:ext cx="2173287" cy="1989137"/>
          </a:xfrm>
          <a:custGeom>
            <a:avLst/>
            <a:gdLst>
              <a:gd name="T0" fmla="*/ 2147483647 w 1369"/>
              <a:gd name="T1" fmla="*/ 2147483647 h 1253"/>
              <a:gd name="T2" fmla="*/ 2147483647 w 1369"/>
              <a:gd name="T3" fmla="*/ 2147483647 h 1253"/>
              <a:gd name="T4" fmla="*/ 2147483647 w 1369"/>
              <a:gd name="T5" fmla="*/ 2147483647 h 1253"/>
              <a:gd name="T6" fmla="*/ 0 w 1369"/>
              <a:gd name="T7" fmla="*/ 2147483647 h 1253"/>
              <a:gd name="T8" fmla="*/ 2147483647 w 1369"/>
              <a:gd name="T9" fmla="*/ 0 h 1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9" h="1253">
                <a:moveTo>
                  <a:pt x="1369" y="216"/>
                </a:moveTo>
                <a:lnTo>
                  <a:pt x="1362" y="1252"/>
                </a:lnTo>
                <a:lnTo>
                  <a:pt x="16" y="1253"/>
                </a:lnTo>
                <a:lnTo>
                  <a:pt x="0" y="121"/>
                </a:lnTo>
                <a:lnTo>
                  <a:pt x="191"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 name="Freeform 147"/>
          <p:cNvSpPr>
            <a:spLocks/>
          </p:cNvSpPr>
          <p:nvPr/>
        </p:nvSpPr>
        <p:spPr bwMode="auto">
          <a:xfrm>
            <a:off x="4127500" y="4027488"/>
            <a:ext cx="1984375" cy="1876425"/>
          </a:xfrm>
          <a:custGeom>
            <a:avLst/>
            <a:gdLst>
              <a:gd name="T0" fmla="*/ 2147483647 w 1250"/>
              <a:gd name="T1" fmla="*/ 2147483647 h 1182"/>
              <a:gd name="T2" fmla="*/ 2147483647 w 1250"/>
              <a:gd name="T3" fmla="*/ 2147483647 h 1182"/>
              <a:gd name="T4" fmla="*/ 2147483647 w 1250"/>
              <a:gd name="T5" fmla="*/ 2147483647 h 1182"/>
              <a:gd name="T6" fmla="*/ 0 w 1250"/>
              <a:gd name="T7" fmla="*/ 2147483647 h 1182"/>
              <a:gd name="T8" fmla="*/ 2147483647 w 1250"/>
              <a:gd name="T9" fmla="*/ 0 h 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0" h="1182">
                <a:moveTo>
                  <a:pt x="1250" y="190"/>
                </a:moveTo>
                <a:lnTo>
                  <a:pt x="1244" y="1182"/>
                </a:lnTo>
                <a:lnTo>
                  <a:pt x="19" y="1181"/>
                </a:lnTo>
                <a:lnTo>
                  <a:pt x="0" y="155"/>
                </a:lnTo>
                <a:lnTo>
                  <a:pt x="171"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9" name="Oval 36"/>
          <p:cNvSpPr>
            <a:spLocks noChangeArrowheads="1"/>
          </p:cNvSpPr>
          <p:nvPr/>
        </p:nvSpPr>
        <p:spPr bwMode="auto">
          <a:xfrm>
            <a:off x="7467600" y="4106863"/>
            <a:ext cx="598488" cy="304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90" name="Group 169"/>
          <p:cNvGrpSpPr>
            <a:grpSpLocks/>
          </p:cNvGrpSpPr>
          <p:nvPr/>
        </p:nvGrpSpPr>
        <p:grpSpPr bwMode="auto">
          <a:xfrm>
            <a:off x="2962275" y="2854325"/>
            <a:ext cx="1292225" cy="1454150"/>
            <a:chOff x="1868" y="1796"/>
            <a:chExt cx="814" cy="916"/>
          </a:xfrm>
        </p:grpSpPr>
        <p:sp>
          <p:nvSpPr>
            <p:cNvPr id="91" name="Oval 166"/>
            <p:cNvSpPr>
              <a:spLocks noChangeArrowheads="1"/>
            </p:cNvSpPr>
            <p:nvPr/>
          </p:nvSpPr>
          <p:spPr bwMode="auto">
            <a:xfrm>
              <a:off x="2318" y="2668"/>
              <a:ext cx="124" cy="44"/>
            </a:xfrm>
            <a:prstGeom prst="ellipse">
              <a:avLst/>
            </a:prstGeom>
            <a:noFill/>
            <a:ln w="2857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92" name="Oval 167"/>
            <p:cNvSpPr>
              <a:spLocks noChangeArrowheads="1"/>
            </p:cNvSpPr>
            <p:nvPr/>
          </p:nvSpPr>
          <p:spPr bwMode="auto">
            <a:xfrm>
              <a:off x="2558" y="2668"/>
              <a:ext cx="124" cy="44"/>
            </a:xfrm>
            <a:prstGeom prst="ellipse">
              <a:avLst/>
            </a:prstGeom>
            <a:noFill/>
            <a:ln w="2857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93" name="Freeform 168"/>
            <p:cNvSpPr>
              <a:spLocks/>
            </p:cNvSpPr>
            <p:nvPr/>
          </p:nvSpPr>
          <p:spPr bwMode="auto">
            <a:xfrm>
              <a:off x="1868" y="1796"/>
              <a:ext cx="434" cy="904"/>
            </a:xfrm>
            <a:custGeom>
              <a:avLst/>
              <a:gdLst>
                <a:gd name="T0" fmla="*/ 434 w 434"/>
                <a:gd name="T1" fmla="*/ 904 h 904"/>
                <a:gd name="T2" fmla="*/ 2 w 434"/>
                <a:gd name="T3" fmla="*/ 902 h 904"/>
                <a:gd name="T4" fmla="*/ 0 w 434"/>
                <a:gd name="T5" fmla="*/ 0 h 904"/>
                <a:gd name="T6" fmla="*/ 0 60000 65536"/>
                <a:gd name="T7" fmla="*/ 0 60000 65536"/>
                <a:gd name="T8" fmla="*/ 0 60000 65536"/>
              </a:gdLst>
              <a:ahLst/>
              <a:cxnLst>
                <a:cxn ang="T6">
                  <a:pos x="T0" y="T1"/>
                </a:cxn>
                <a:cxn ang="T7">
                  <a:pos x="T2" y="T3"/>
                </a:cxn>
                <a:cxn ang="T8">
                  <a:pos x="T4" y="T5"/>
                </a:cxn>
              </a:cxnLst>
              <a:rect l="0" t="0" r="r" b="b"/>
              <a:pathLst>
                <a:path w="434" h="904">
                  <a:moveTo>
                    <a:pt x="434" y="904"/>
                  </a:moveTo>
                  <a:lnTo>
                    <a:pt x="2" y="902"/>
                  </a:lnTo>
                  <a:lnTo>
                    <a:pt x="0" y="0"/>
                  </a:lnTo>
                </a:path>
              </a:pathLst>
            </a:custGeom>
            <a:noFill/>
            <a:ln w="19050" cap="flat" cmpd="sng">
              <a:solidFill>
                <a:srgbClr val="CC0000"/>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94" name="Group 172"/>
          <p:cNvGrpSpPr>
            <a:grpSpLocks/>
          </p:cNvGrpSpPr>
          <p:nvPr/>
        </p:nvGrpSpPr>
        <p:grpSpPr bwMode="auto">
          <a:xfrm>
            <a:off x="3870325" y="2809875"/>
            <a:ext cx="1047750" cy="1441450"/>
            <a:chOff x="2432" y="1758"/>
            <a:chExt cx="660" cy="908"/>
          </a:xfrm>
        </p:grpSpPr>
        <p:sp>
          <p:nvSpPr>
            <p:cNvPr id="95" name="Oval 170"/>
            <p:cNvSpPr>
              <a:spLocks noChangeArrowheads="1"/>
            </p:cNvSpPr>
            <p:nvPr/>
          </p:nvSpPr>
          <p:spPr bwMode="auto">
            <a:xfrm>
              <a:off x="2432" y="2564"/>
              <a:ext cx="144" cy="102"/>
            </a:xfrm>
            <a:prstGeom prst="ellipse">
              <a:avLst/>
            </a:prstGeom>
            <a:noFill/>
            <a:ln w="2857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96" name="Freeform 171"/>
            <p:cNvSpPr>
              <a:spLocks/>
            </p:cNvSpPr>
            <p:nvPr/>
          </p:nvSpPr>
          <p:spPr bwMode="auto">
            <a:xfrm>
              <a:off x="2506" y="1758"/>
              <a:ext cx="586" cy="810"/>
            </a:xfrm>
            <a:custGeom>
              <a:avLst/>
              <a:gdLst>
                <a:gd name="T0" fmla="*/ 0 w 586"/>
                <a:gd name="T1" fmla="*/ 810 h 810"/>
                <a:gd name="T2" fmla="*/ 2 w 586"/>
                <a:gd name="T3" fmla="*/ 808 h 810"/>
                <a:gd name="T4" fmla="*/ 2 w 586"/>
                <a:gd name="T5" fmla="*/ 170 h 810"/>
                <a:gd name="T6" fmla="*/ 586 w 586"/>
                <a:gd name="T7" fmla="*/ 0 h 8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6" h="810">
                  <a:moveTo>
                    <a:pt x="0" y="810"/>
                  </a:moveTo>
                  <a:lnTo>
                    <a:pt x="2" y="808"/>
                  </a:lnTo>
                  <a:lnTo>
                    <a:pt x="2" y="170"/>
                  </a:lnTo>
                  <a:lnTo>
                    <a:pt x="586" y="0"/>
                  </a:lnTo>
                </a:path>
              </a:pathLst>
            </a:custGeom>
            <a:noFill/>
            <a:ln w="12700" cap="flat" cmpd="sng">
              <a:solidFill>
                <a:srgbClr val="CC0000"/>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97" name="Group 179"/>
          <p:cNvGrpSpPr>
            <a:grpSpLocks/>
          </p:cNvGrpSpPr>
          <p:nvPr/>
        </p:nvGrpSpPr>
        <p:grpSpPr bwMode="auto">
          <a:xfrm>
            <a:off x="169863" y="5126038"/>
            <a:ext cx="800100" cy="828675"/>
            <a:chOff x="-44" y="1473"/>
            <a:chExt cx="981" cy="1105"/>
          </a:xfrm>
        </p:grpSpPr>
        <p:pic>
          <p:nvPicPr>
            <p:cNvPr id="98" name="Picture 18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Freeform 18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00" name="Group 182"/>
          <p:cNvGrpSpPr>
            <a:grpSpLocks/>
          </p:cNvGrpSpPr>
          <p:nvPr/>
        </p:nvGrpSpPr>
        <p:grpSpPr bwMode="auto">
          <a:xfrm flipH="1">
            <a:off x="7151688" y="5040313"/>
            <a:ext cx="788987" cy="782637"/>
            <a:chOff x="-44" y="1473"/>
            <a:chExt cx="981" cy="1105"/>
          </a:xfrm>
        </p:grpSpPr>
        <p:pic>
          <p:nvPicPr>
            <p:cNvPr id="101" name="Picture 18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Freeform 184"/>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03" name="Group 185"/>
          <p:cNvGrpSpPr>
            <a:grpSpLocks/>
          </p:cNvGrpSpPr>
          <p:nvPr/>
        </p:nvGrpSpPr>
        <p:grpSpPr bwMode="auto">
          <a:xfrm>
            <a:off x="2741613" y="4625975"/>
            <a:ext cx="358775" cy="704850"/>
            <a:chOff x="4140" y="429"/>
            <a:chExt cx="1425" cy="2396"/>
          </a:xfrm>
        </p:grpSpPr>
        <p:sp>
          <p:nvSpPr>
            <p:cNvPr id="104" name="Freeform 186"/>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 name="Rectangle 187"/>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06" name="Freeform 188"/>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 name="Freeform 189"/>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 name="Rectangle 190"/>
            <p:cNvSpPr>
              <a:spLocks noChangeArrowheads="1"/>
            </p:cNvSpPr>
            <p:nvPr/>
          </p:nvSpPr>
          <p:spPr bwMode="auto">
            <a:xfrm>
              <a:off x="4209" y="693"/>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109" name="Group 191"/>
            <p:cNvGrpSpPr>
              <a:grpSpLocks/>
            </p:cNvGrpSpPr>
            <p:nvPr/>
          </p:nvGrpSpPr>
          <p:grpSpPr bwMode="auto">
            <a:xfrm>
              <a:off x="4749" y="668"/>
              <a:ext cx="581" cy="145"/>
              <a:chOff x="614" y="2568"/>
              <a:chExt cx="725" cy="139"/>
            </a:xfrm>
          </p:grpSpPr>
          <p:sp>
            <p:nvSpPr>
              <p:cNvPr id="134" name="AutoShape 192"/>
              <p:cNvSpPr>
                <a:spLocks noChangeArrowheads="1"/>
              </p:cNvSpPr>
              <p:nvPr/>
            </p:nvSpPr>
            <p:spPr bwMode="auto">
              <a:xfrm>
                <a:off x="617" y="2567"/>
                <a:ext cx="724"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35" name="AutoShape 193"/>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10" name="Rectangle 194"/>
            <p:cNvSpPr>
              <a:spLocks noChangeArrowheads="1"/>
            </p:cNvSpPr>
            <p:nvPr/>
          </p:nvSpPr>
          <p:spPr bwMode="auto">
            <a:xfrm>
              <a:off x="4222" y="1017"/>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111" name="Group 195"/>
            <p:cNvGrpSpPr>
              <a:grpSpLocks/>
            </p:cNvGrpSpPr>
            <p:nvPr/>
          </p:nvGrpSpPr>
          <p:grpSpPr bwMode="auto">
            <a:xfrm>
              <a:off x="4747" y="994"/>
              <a:ext cx="581" cy="134"/>
              <a:chOff x="614" y="2568"/>
              <a:chExt cx="725" cy="139"/>
            </a:xfrm>
          </p:grpSpPr>
          <p:sp>
            <p:nvSpPr>
              <p:cNvPr id="132" name="AutoShape 196"/>
              <p:cNvSpPr>
                <a:spLocks noChangeArrowheads="1"/>
              </p:cNvSpPr>
              <p:nvPr/>
            </p:nvSpPr>
            <p:spPr bwMode="auto">
              <a:xfrm>
                <a:off x="612" y="2570"/>
                <a:ext cx="724" cy="15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33" name="AutoShape 197"/>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12" name="Rectangle 198"/>
            <p:cNvSpPr>
              <a:spLocks noChangeArrowheads="1"/>
            </p:cNvSpPr>
            <p:nvPr/>
          </p:nvSpPr>
          <p:spPr bwMode="auto">
            <a:xfrm>
              <a:off x="4216" y="1357"/>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13" name="Rectangle 199"/>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114" name="Group 200"/>
            <p:cNvGrpSpPr>
              <a:grpSpLocks/>
            </p:cNvGrpSpPr>
            <p:nvPr/>
          </p:nvGrpSpPr>
          <p:grpSpPr bwMode="auto">
            <a:xfrm>
              <a:off x="4735" y="1627"/>
              <a:ext cx="582" cy="151"/>
              <a:chOff x="614" y="2568"/>
              <a:chExt cx="725" cy="139"/>
            </a:xfrm>
          </p:grpSpPr>
          <p:sp>
            <p:nvSpPr>
              <p:cNvPr id="130" name="AutoShape 201"/>
              <p:cNvSpPr>
                <a:spLocks noChangeArrowheads="1"/>
              </p:cNvSpPr>
              <p:nvPr/>
            </p:nvSpPr>
            <p:spPr bwMode="auto">
              <a:xfrm>
                <a:off x="611" y="2568"/>
                <a:ext cx="730"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31" name="AutoShape 202"/>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15" name="Freeform 203"/>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16" name="Group 204"/>
            <p:cNvGrpSpPr>
              <a:grpSpLocks/>
            </p:cNvGrpSpPr>
            <p:nvPr/>
          </p:nvGrpSpPr>
          <p:grpSpPr bwMode="auto">
            <a:xfrm>
              <a:off x="4739" y="1327"/>
              <a:ext cx="582" cy="139"/>
              <a:chOff x="614" y="2568"/>
              <a:chExt cx="725" cy="139"/>
            </a:xfrm>
          </p:grpSpPr>
          <p:sp>
            <p:nvSpPr>
              <p:cNvPr id="128" name="AutoShape 205"/>
              <p:cNvSpPr>
                <a:spLocks noChangeArrowheads="1"/>
              </p:cNvSpPr>
              <p:nvPr/>
            </p:nvSpPr>
            <p:spPr bwMode="auto">
              <a:xfrm>
                <a:off x="614" y="2566"/>
                <a:ext cx="723"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9" name="AutoShape 206"/>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17" name="Rectangle 207"/>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18" name="Freeform 208"/>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Freeform 209"/>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Oval 210"/>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1" name="Freeform 211"/>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 name="AutoShape 212"/>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3" name="AutoShape 213"/>
            <p:cNvSpPr>
              <a:spLocks noChangeArrowheads="1"/>
            </p:cNvSpPr>
            <p:nvPr/>
          </p:nvSpPr>
          <p:spPr bwMode="auto">
            <a:xfrm>
              <a:off x="4203" y="2712"/>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4" name="Oval 214"/>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5" name="Oval 215"/>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sz="1800">
                <a:solidFill>
                  <a:srgbClr val="FF0000"/>
                </a:solidFill>
                <a:ea typeface="ＭＳ Ｐゴシック" charset="0"/>
                <a:cs typeface="Arial" charset="0"/>
              </a:endParaRPr>
            </a:p>
          </p:txBody>
        </p:sp>
        <p:sp>
          <p:nvSpPr>
            <p:cNvPr id="126" name="Oval 216"/>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7" name="Rectangle 217"/>
            <p:cNvSpPr>
              <a:spLocks noChangeArrowheads="1"/>
            </p:cNvSpPr>
            <p:nvPr/>
          </p:nvSpPr>
          <p:spPr bwMode="auto">
            <a:xfrm>
              <a:off x="5061" y="1837"/>
              <a:ext cx="88" cy="761"/>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Tree>
    <p:extLst>
      <p:ext uri="{BB962C8B-B14F-4D97-AF65-F5344CB8AC3E}">
        <p14:creationId xmlns:p14="http://schemas.microsoft.com/office/powerpoint/2010/main" val="170499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8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9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0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0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8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8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9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26" grpId="0" animBg="1"/>
      <p:bldP spid="27" grpId="0" animBg="1"/>
      <p:bldP spid="28" grpId="0" animBg="1"/>
      <p:bldP spid="29" grpId="0"/>
      <p:bldP spid="30" grpId="0" animBg="1"/>
      <p:bldP spid="31" grpId="0"/>
      <p:bldP spid="32" grpId="0"/>
      <p:bldP spid="33" grpId="0"/>
      <p:bldP spid="34" grpId="0"/>
      <p:bldP spid="35" grpId="0" animBg="1"/>
      <p:bldP spid="36" grpId="0" animBg="1"/>
      <p:bldP spid="37" grpId="0" animBg="1"/>
      <p:bldP spid="38" grpId="0" animBg="1"/>
      <p:bldP spid="49" grpId="0" animBg="1"/>
      <p:bldP spid="50" grpId="0" animBg="1"/>
      <p:bldP spid="51" grpId="0" animBg="1"/>
      <p:bldP spid="52" grpId="0" animBg="1"/>
      <p:bldP spid="53" grpId="0" animBg="1"/>
      <p:bldP spid="54" grpId="0"/>
      <p:bldP spid="55" grpId="0" animBg="1"/>
      <p:bldP spid="56" grpId="0" animBg="1"/>
      <p:bldP spid="57" grpId="0" animBg="1"/>
      <p:bldP spid="58" grpId="0"/>
      <p:bldP spid="59" grpId="0"/>
      <p:bldP spid="60" grpId="0"/>
      <p:bldP spid="61" grpId="0"/>
      <p:bldP spid="62" grpId="0" animBg="1"/>
      <p:bldP spid="63" grpId="0" animBg="1"/>
      <p:bldP spid="64" grpId="0" animBg="1"/>
      <p:bldP spid="65" grpId="0" animBg="1"/>
      <p:bldP spid="66" grpId="0" animBg="1"/>
      <p:bldP spid="67" grpId="0" animBg="1"/>
      <p:bldP spid="68" grpId="0"/>
      <p:bldP spid="69" grpId="0" animBg="1"/>
      <p:bldP spid="70" grpId="0" animBg="1"/>
      <p:bldP spid="71" grpId="0" animBg="1"/>
      <p:bldP spid="72" grpId="0"/>
      <p:bldP spid="73" grpId="0"/>
      <p:bldP spid="74" grpId="0"/>
      <p:bldP spid="75" grpId="0"/>
      <p:bldP spid="76" grpId="0" animBg="1"/>
      <p:bldP spid="87" grpId="0" animBg="1"/>
      <p:bldP spid="88" grpId="0" animBg="1"/>
      <p:bldP spid="8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Segment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lstStyle/>
          <a:p>
            <a:pPr lvl="0"/>
            <a:r>
              <a:rPr lang="en-IN" b="1" dirty="0"/>
              <a:t>Data</a:t>
            </a:r>
            <a:r>
              <a:rPr lang="en-IN" dirty="0"/>
              <a:t>: The bytes of data being sent in the segment.</a:t>
            </a:r>
            <a:endParaRPr lang="en-US" dirty="0"/>
          </a:p>
          <a:p>
            <a:pPr lvl="0"/>
            <a:r>
              <a:rPr lang="en-IN" b="1" dirty="0"/>
              <a:t>URG (1 bit)</a:t>
            </a:r>
            <a:r>
              <a:rPr lang="en-IN" dirty="0"/>
              <a:t>: indicates that the Urgent pointer field is significant.</a:t>
            </a:r>
            <a:endParaRPr lang="en-US" dirty="0"/>
          </a:p>
          <a:p>
            <a:pPr lvl="0"/>
            <a:r>
              <a:rPr lang="en-IN" b="1" dirty="0"/>
              <a:t>ACK (1 bit)</a:t>
            </a:r>
            <a:r>
              <a:rPr lang="en-IN" dirty="0"/>
              <a:t>: indicates that the Acknowledgment field is significant. </a:t>
            </a:r>
            <a:endParaRPr lang="en-US" dirty="0"/>
          </a:p>
          <a:p>
            <a:pPr lvl="0"/>
            <a:r>
              <a:rPr lang="en-IN" b="1" dirty="0"/>
              <a:t>PSH (1 bit)</a:t>
            </a:r>
            <a:r>
              <a:rPr lang="en-IN" dirty="0"/>
              <a:t>: Push function. Asks to push the buffered data to the receiving application.</a:t>
            </a:r>
            <a:endParaRPr lang="en-US" dirty="0"/>
          </a:p>
          <a:p>
            <a:pPr lvl="0"/>
            <a:r>
              <a:rPr lang="en-IN" b="1" dirty="0"/>
              <a:t>RST (1 bit)</a:t>
            </a:r>
            <a:r>
              <a:rPr lang="en-IN" dirty="0"/>
              <a:t>: Reset the connection.</a:t>
            </a:r>
            <a:endParaRPr lang="en-US" dirty="0"/>
          </a:p>
          <a:p>
            <a:pPr lvl="0"/>
            <a:r>
              <a:rPr lang="en-IN" b="1" dirty="0"/>
              <a:t>SYN (1 bit)</a:t>
            </a:r>
            <a:r>
              <a:rPr lang="en-IN" dirty="0"/>
              <a:t>: Synchronize sequence numbers. Only the first packet sent from each end should have this flag set. Some other flags and fields change meaning based on this flag, and some are only valid for when it is set, and others when it is clear.</a:t>
            </a:r>
            <a:endParaRPr lang="en-US" dirty="0"/>
          </a:p>
          <a:p>
            <a:pPr lvl="0"/>
            <a:r>
              <a:rPr lang="en-IN" b="1" dirty="0"/>
              <a:t>FIN (1 bit)</a:t>
            </a:r>
            <a:r>
              <a:rPr lang="en-IN" dirty="0"/>
              <a:t>: No more data from sender.</a:t>
            </a:r>
            <a:endParaRPr lang="en-US" dirty="0"/>
          </a:p>
        </p:txBody>
      </p:sp>
    </p:spTree>
    <p:extLst>
      <p:ext uri="{BB962C8B-B14F-4D97-AF65-F5344CB8AC3E}">
        <p14:creationId xmlns:p14="http://schemas.microsoft.com/office/powerpoint/2010/main" val="144188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Flow Control &amp; Congestion Control </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67806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3" name="Content Placeholder 2"/>
          <p:cNvSpPr>
            <a:spLocks noGrp="1"/>
          </p:cNvSpPr>
          <p:nvPr>
            <p:ph idx="1"/>
          </p:nvPr>
        </p:nvSpPr>
        <p:spPr/>
        <p:txBody>
          <a:bodyPr/>
          <a:lstStyle/>
          <a:p>
            <a:pPr lvl="0" algn="just"/>
            <a:r>
              <a:rPr lang="en-IN" dirty="0"/>
              <a:t>Flow control is the process of managing the </a:t>
            </a:r>
            <a:r>
              <a:rPr lang="en-IN" dirty="0">
                <a:solidFill>
                  <a:srgbClr val="FF0000"/>
                </a:solidFill>
              </a:rPr>
              <a:t>rate of data transmission</a:t>
            </a:r>
            <a:r>
              <a:rPr lang="en-IN" dirty="0"/>
              <a:t> between two nodes to prevent a fast sender from overwhelming a slow receiver.</a:t>
            </a:r>
            <a:endParaRPr lang="en-GB" sz="2000" dirty="0"/>
          </a:p>
          <a:p>
            <a:pPr lvl="0" algn="just"/>
            <a:r>
              <a:rPr lang="en-IN" dirty="0"/>
              <a:t>It prevent receiver from becoming overloaded.</a:t>
            </a:r>
            <a:endParaRPr lang="en-GB" sz="2000" dirty="0"/>
          </a:p>
          <a:p>
            <a:pPr lvl="0" algn="just"/>
            <a:r>
              <a:rPr lang="en-IN" dirty="0"/>
              <a:t>Receiver advertises a window </a:t>
            </a:r>
            <a:r>
              <a:rPr lang="en-IN" dirty="0" err="1"/>
              <a:t>rwnd</a:t>
            </a:r>
            <a:r>
              <a:rPr lang="en-IN" dirty="0"/>
              <a:t>(</a:t>
            </a:r>
            <a:r>
              <a:rPr lang="en-IN" dirty="0">
                <a:solidFill>
                  <a:srgbClr val="FF0000"/>
                </a:solidFill>
              </a:rPr>
              <a:t>receiver window</a:t>
            </a:r>
            <a:r>
              <a:rPr lang="en-IN" dirty="0"/>
              <a:t>) with each acknowledgement.</a:t>
            </a:r>
            <a:endParaRPr lang="en-GB" sz="2000" dirty="0"/>
          </a:p>
          <a:p>
            <a:pPr lvl="0" algn="just"/>
            <a:r>
              <a:rPr lang="en-IN" dirty="0"/>
              <a:t>Window:</a:t>
            </a:r>
            <a:endParaRPr lang="en-GB" sz="2000" dirty="0"/>
          </a:p>
          <a:p>
            <a:pPr lvl="1" algn="just"/>
            <a:r>
              <a:rPr lang="en-IN" dirty="0"/>
              <a:t>Closed (by sender) when data is sent and </a:t>
            </a:r>
            <a:r>
              <a:rPr lang="en-IN" dirty="0" err="1"/>
              <a:t>ack’d</a:t>
            </a:r>
            <a:endParaRPr lang="en-GB" sz="1800" dirty="0"/>
          </a:p>
          <a:p>
            <a:pPr lvl="1" algn="just"/>
            <a:r>
              <a:rPr lang="en-IN" dirty="0"/>
              <a:t>Opened (by receiver) when data is read</a:t>
            </a:r>
            <a:endParaRPr lang="en-GB" sz="1800" dirty="0"/>
          </a:p>
          <a:p>
            <a:pPr lvl="0" algn="just"/>
            <a:r>
              <a:rPr lang="en-IN" dirty="0"/>
              <a:t>The size of this window can be the </a:t>
            </a:r>
            <a:r>
              <a:rPr lang="en-IN" dirty="0">
                <a:solidFill>
                  <a:srgbClr val="FF0000"/>
                </a:solidFill>
              </a:rPr>
              <a:t>performance</a:t>
            </a:r>
            <a:r>
              <a:rPr lang="en-IN" dirty="0"/>
              <a:t> limit.</a:t>
            </a:r>
            <a:endParaRPr lang="en-US" dirty="0"/>
          </a:p>
        </p:txBody>
      </p:sp>
    </p:spTree>
    <p:extLst>
      <p:ext uri="{BB962C8B-B14F-4D97-AF65-F5344CB8AC3E}">
        <p14:creationId xmlns:p14="http://schemas.microsoft.com/office/powerpoint/2010/main" val="79128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Congestion Control</a:t>
            </a:r>
          </a:p>
        </p:txBody>
      </p:sp>
      <p:sp>
        <p:nvSpPr>
          <p:cNvPr id="3" name="Content Placeholder 2"/>
          <p:cNvSpPr>
            <a:spLocks noGrp="1"/>
          </p:cNvSpPr>
          <p:nvPr>
            <p:ph idx="1"/>
          </p:nvPr>
        </p:nvSpPr>
        <p:spPr/>
        <p:txBody>
          <a:bodyPr>
            <a:normAutofit/>
          </a:bodyPr>
          <a:lstStyle/>
          <a:p>
            <a:pPr algn="just"/>
            <a:r>
              <a:rPr lang="en-US" dirty="0"/>
              <a:t>Too many sources sending too much data too fast for network to handle.</a:t>
            </a:r>
            <a:endParaRPr lang="en-IN" dirty="0"/>
          </a:p>
          <a:p>
            <a:pPr lvl="0" algn="just"/>
            <a:r>
              <a:rPr lang="en-IN" dirty="0"/>
              <a:t>When a connection is established, a suitable window size has to be chosen. </a:t>
            </a:r>
            <a:endParaRPr lang="en-GB" dirty="0"/>
          </a:p>
          <a:p>
            <a:pPr lvl="0" algn="just"/>
            <a:r>
              <a:rPr lang="en-IN" dirty="0"/>
              <a:t>The receiver can specify a window based on its buffer size. </a:t>
            </a:r>
            <a:endParaRPr lang="en-GB" dirty="0"/>
          </a:p>
          <a:p>
            <a:pPr lvl="0" algn="just"/>
            <a:r>
              <a:rPr lang="en-IN" dirty="0"/>
              <a:t>If the sender sticks to this window size, problems will not occur due to buffer overflow at the receiving end, but they may still occur due to internal congestion within the network.</a:t>
            </a:r>
          </a:p>
        </p:txBody>
      </p:sp>
    </p:spTree>
    <p:extLst>
      <p:ext uri="{BB962C8B-B14F-4D97-AF65-F5344CB8AC3E}">
        <p14:creationId xmlns:p14="http://schemas.microsoft.com/office/powerpoint/2010/main" val="185300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Congestion Control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normAutofit/>
          </a:bodyPr>
          <a:lstStyle/>
          <a:p>
            <a:pPr lvl="0" algn="just"/>
            <a:endParaRPr lang="en-IN" dirty="0"/>
          </a:p>
          <a:p>
            <a:pPr lvl="0" algn="just"/>
            <a:endParaRPr lang="en-IN" dirty="0"/>
          </a:p>
          <a:p>
            <a:pPr lvl="0" algn="just"/>
            <a:endParaRPr lang="en-IN" dirty="0"/>
          </a:p>
          <a:p>
            <a:pPr lvl="0" algn="just"/>
            <a:endParaRPr lang="en-IN" dirty="0"/>
          </a:p>
          <a:p>
            <a:pPr lvl="0" algn="just"/>
            <a:endParaRPr lang="en-IN" dirty="0"/>
          </a:p>
          <a:p>
            <a:pPr lvl="0" algn="just"/>
            <a:endParaRPr lang="en-IN" dirty="0"/>
          </a:p>
          <a:p>
            <a:endParaRPr lang="en-US" dirty="0"/>
          </a:p>
        </p:txBody>
      </p:sp>
      <p:pic>
        <p:nvPicPr>
          <p:cNvPr id="4" name="Picture 3" descr="6-36"/>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96000" y="1143000"/>
            <a:ext cx="5352000" cy="4114800"/>
          </a:xfrm>
          <a:prstGeom prst="rect">
            <a:avLst/>
          </a:prstGeom>
          <a:noFill/>
          <a:extLst/>
        </p:spPr>
      </p:pic>
      <p:sp>
        <p:nvSpPr>
          <p:cNvPr id="6" name="TextBox 5">
            <a:extLst>
              <a:ext uri="{FF2B5EF4-FFF2-40B4-BE49-F238E27FC236}">
                <a16:creationId xmlns:a16="http://schemas.microsoft.com/office/drawing/2014/main" id="{BAF79730-8C5E-F848-90AE-5C65ED652D28}"/>
              </a:ext>
            </a:extLst>
          </p:cNvPr>
          <p:cNvSpPr txBox="1"/>
          <p:nvPr/>
        </p:nvSpPr>
        <p:spPr>
          <a:xfrm>
            <a:off x="76200" y="5449669"/>
            <a:ext cx="8534400" cy="461665"/>
          </a:xfrm>
          <a:prstGeom prst="rect">
            <a:avLst/>
          </a:prstGeom>
          <a:noFill/>
        </p:spPr>
        <p:txBody>
          <a:bodyPr wrap="square" rtlCol="0">
            <a:spAutoFit/>
          </a:bodyPr>
          <a:lstStyle/>
          <a:p>
            <a:pPr lvl="0" algn="just"/>
            <a:r>
              <a:rPr lang="en-IN" sz="2400" dirty="0"/>
              <a:t>In Figure(a), we see a thick pipe leading to a small-capacity receiver. </a:t>
            </a:r>
            <a:endParaRPr lang="en-GB" sz="2400" dirty="0"/>
          </a:p>
        </p:txBody>
      </p:sp>
      <p:sp>
        <p:nvSpPr>
          <p:cNvPr id="7" name="TextBox 6">
            <a:extLst>
              <a:ext uri="{FF2B5EF4-FFF2-40B4-BE49-F238E27FC236}">
                <a16:creationId xmlns:a16="http://schemas.microsoft.com/office/drawing/2014/main" id="{1E07ED2A-C6D6-2D47-95C3-04285CABA440}"/>
              </a:ext>
            </a:extLst>
          </p:cNvPr>
          <p:cNvSpPr txBox="1"/>
          <p:nvPr/>
        </p:nvSpPr>
        <p:spPr>
          <a:xfrm>
            <a:off x="76200" y="5265003"/>
            <a:ext cx="9144000" cy="830997"/>
          </a:xfrm>
          <a:prstGeom prst="rect">
            <a:avLst/>
          </a:prstGeom>
          <a:noFill/>
        </p:spPr>
        <p:txBody>
          <a:bodyPr wrap="square" rtlCol="0">
            <a:spAutoFit/>
          </a:bodyPr>
          <a:lstStyle/>
          <a:p>
            <a:pPr lvl="0" algn="just"/>
            <a:r>
              <a:rPr lang="en-IN" sz="2400" dirty="0"/>
              <a:t>As long as the sender does not send more water than the bucket can contain, no water will be lost. </a:t>
            </a:r>
            <a:endParaRPr lang="en-GB" sz="2400" dirty="0"/>
          </a:p>
        </p:txBody>
      </p:sp>
      <p:sp>
        <p:nvSpPr>
          <p:cNvPr id="8" name="TextBox 7">
            <a:extLst>
              <a:ext uri="{FF2B5EF4-FFF2-40B4-BE49-F238E27FC236}">
                <a16:creationId xmlns:a16="http://schemas.microsoft.com/office/drawing/2014/main" id="{815ADD0D-A09D-D24C-B30C-826854AC16E3}"/>
              </a:ext>
            </a:extLst>
          </p:cNvPr>
          <p:cNvSpPr txBox="1"/>
          <p:nvPr/>
        </p:nvSpPr>
        <p:spPr>
          <a:xfrm>
            <a:off x="76200" y="5265003"/>
            <a:ext cx="9144000" cy="830997"/>
          </a:xfrm>
          <a:prstGeom prst="rect">
            <a:avLst/>
          </a:prstGeom>
          <a:noFill/>
        </p:spPr>
        <p:txBody>
          <a:bodyPr wrap="square" rtlCol="0">
            <a:spAutoFit/>
          </a:bodyPr>
          <a:lstStyle/>
          <a:p>
            <a:pPr lvl="0" algn="just"/>
            <a:r>
              <a:rPr lang="en-IN" sz="2400" dirty="0"/>
              <a:t>In Figure(b), the limiting factor is not the bucket capacity, but the internal carrying capacity of the network. </a:t>
            </a:r>
            <a:endParaRPr lang="en-GB" sz="2400" dirty="0"/>
          </a:p>
        </p:txBody>
      </p:sp>
    </p:spTree>
    <p:extLst>
      <p:ext uri="{BB962C8B-B14F-4D97-AF65-F5344CB8AC3E}">
        <p14:creationId xmlns:p14="http://schemas.microsoft.com/office/powerpoint/2010/main" val="172548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Causes/costs of Congestion: Scenario 1</a:t>
            </a:r>
          </a:p>
        </p:txBody>
      </p:sp>
      <p:sp>
        <p:nvSpPr>
          <p:cNvPr id="3" name="Content Placeholder 2"/>
          <p:cNvSpPr>
            <a:spLocks noGrp="1"/>
          </p:cNvSpPr>
          <p:nvPr>
            <p:ph idx="1"/>
          </p:nvPr>
        </p:nvSpPr>
        <p:spPr/>
        <p:txBody>
          <a:bodyPr/>
          <a:lstStyle/>
          <a:p>
            <a:r>
              <a:rPr lang="en-US" dirty="0"/>
              <a:t>Two senders, Two receivers</a:t>
            </a:r>
          </a:p>
          <a:p>
            <a:r>
              <a:rPr lang="en-US" dirty="0"/>
              <a:t>One router, Infinite buffers </a:t>
            </a:r>
          </a:p>
          <a:p>
            <a:r>
              <a:rPr lang="en-US" dirty="0"/>
              <a:t>No retransmission</a:t>
            </a:r>
          </a:p>
          <a:p>
            <a:endParaRPr lang="en-US" dirty="0"/>
          </a:p>
        </p:txBody>
      </p:sp>
      <p:pic>
        <p:nvPicPr>
          <p:cNvPr id="454" name="Picture 453"/>
          <p:cNvPicPr>
            <a:picLocks noChangeAspect="1"/>
          </p:cNvPicPr>
          <p:nvPr/>
        </p:nvPicPr>
        <p:blipFill>
          <a:blip r:embed="rId2"/>
          <a:stretch>
            <a:fillRect/>
          </a:stretch>
        </p:blipFill>
        <p:spPr>
          <a:xfrm>
            <a:off x="1460500" y="2971800"/>
            <a:ext cx="6223000" cy="2768600"/>
          </a:xfrm>
          <a:prstGeom prst="rect">
            <a:avLst/>
          </a:prstGeom>
        </p:spPr>
      </p:pic>
    </p:spTree>
    <p:extLst>
      <p:ext uri="{BB962C8B-B14F-4D97-AF65-F5344CB8AC3E}">
        <p14:creationId xmlns:p14="http://schemas.microsoft.com/office/powerpoint/2010/main" val="101785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Causes/costs of Congestion: Scenario 2</a:t>
            </a:r>
            <a:r>
              <a:rPr lang="en-US" sz="5400" dirty="0"/>
              <a:t> </a:t>
            </a:r>
            <a:endParaRPr lang="en-US" dirty="0"/>
          </a:p>
        </p:txBody>
      </p:sp>
      <p:sp>
        <p:nvSpPr>
          <p:cNvPr id="3" name="Content Placeholder 2"/>
          <p:cNvSpPr>
            <a:spLocks noGrp="1"/>
          </p:cNvSpPr>
          <p:nvPr>
            <p:ph idx="1"/>
          </p:nvPr>
        </p:nvSpPr>
        <p:spPr/>
        <p:txBody>
          <a:bodyPr/>
          <a:lstStyle/>
          <a:p>
            <a:r>
              <a:rPr lang="en-US" dirty="0"/>
              <a:t>One router, finite buffers </a:t>
            </a:r>
          </a:p>
          <a:p>
            <a:r>
              <a:rPr lang="en-US" dirty="0"/>
              <a:t>Sender retransmission of timed-out packet</a:t>
            </a:r>
          </a:p>
          <a:p>
            <a:pPr lvl="1">
              <a:buFont typeface="Wingdings" charset="0"/>
              <a:buChar char="§"/>
              <a:defRPr/>
            </a:pPr>
            <a:r>
              <a:rPr lang="en-US" dirty="0"/>
              <a:t>application-layer input = application-layer output:</a:t>
            </a:r>
            <a:r>
              <a:rPr lang="en-US" dirty="0">
                <a:latin typeface="Symbol" charset="0"/>
              </a:rPr>
              <a:t> </a:t>
            </a:r>
            <a:r>
              <a:rPr lang="en-US" dirty="0" err="1">
                <a:latin typeface="Symbol" charset="0"/>
              </a:rPr>
              <a:t>l</a:t>
            </a:r>
            <a:r>
              <a:rPr lang="en-US" baseline="-25000" dirty="0" err="1">
                <a:latin typeface="Arial" charset="0"/>
              </a:rPr>
              <a:t>in</a:t>
            </a:r>
            <a:r>
              <a:rPr lang="en-US" baseline="-25000" dirty="0">
                <a:latin typeface="Arial" charset="0"/>
              </a:rPr>
              <a:t> </a:t>
            </a:r>
            <a:r>
              <a:rPr lang="en-US" dirty="0">
                <a:latin typeface="Arial" charset="0"/>
              </a:rPr>
              <a:t>= </a:t>
            </a:r>
            <a:r>
              <a:rPr lang="en-US" dirty="0">
                <a:latin typeface="Symbol" charset="0"/>
              </a:rPr>
              <a:t>l</a:t>
            </a:r>
            <a:r>
              <a:rPr lang="en-US" baseline="-25000" dirty="0">
                <a:latin typeface="Arial" charset="0"/>
              </a:rPr>
              <a:t>out</a:t>
            </a:r>
          </a:p>
          <a:p>
            <a:pPr lvl="1">
              <a:buFont typeface="Wingdings" charset="0"/>
              <a:buChar char="§"/>
              <a:defRPr/>
            </a:pPr>
            <a:r>
              <a:rPr lang="en-US" dirty="0"/>
              <a:t>transport-layer input includes </a:t>
            </a:r>
            <a:r>
              <a:rPr lang="en-US" i="1" dirty="0"/>
              <a:t>retransmissions </a:t>
            </a:r>
            <a:r>
              <a:rPr lang="en-US" dirty="0"/>
              <a:t>:</a:t>
            </a:r>
            <a:r>
              <a:rPr lang="en-US" dirty="0">
                <a:latin typeface="Symbol" charset="0"/>
              </a:rPr>
              <a:t> l</a:t>
            </a:r>
            <a:r>
              <a:rPr lang="en-US" i="1" dirty="0"/>
              <a:t>’ </a:t>
            </a:r>
            <a:r>
              <a:rPr lang="en-US" baseline="-25000" dirty="0">
                <a:latin typeface="Arial" charset="0"/>
              </a:rPr>
              <a:t>in </a:t>
            </a:r>
            <a:r>
              <a:rPr lang="en-US" dirty="0">
                <a:latin typeface="Arial" charset="0"/>
              </a:rPr>
              <a:t> &gt;= </a:t>
            </a:r>
            <a:r>
              <a:rPr lang="en-US" dirty="0" err="1">
                <a:latin typeface="Symbol" charset="0"/>
              </a:rPr>
              <a:t>l</a:t>
            </a:r>
            <a:r>
              <a:rPr lang="en-US" baseline="-25000" dirty="0" err="1">
                <a:latin typeface="Arial" charset="0"/>
              </a:rPr>
              <a:t>in</a:t>
            </a:r>
            <a:endParaRPr lang="en-US" i="1" dirty="0"/>
          </a:p>
          <a:p>
            <a:endParaRPr lang="en-US" dirty="0"/>
          </a:p>
        </p:txBody>
      </p:sp>
      <p:pic>
        <p:nvPicPr>
          <p:cNvPr id="153" name="Picture 152"/>
          <p:cNvPicPr>
            <a:picLocks noChangeAspect="1"/>
          </p:cNvPicPr>
          <p:nvPr/>
        </p:nvPicPr>
        <p:blipFill>
          <a:blip r:embed="rId2"/>
          <a:stretch>
            <a:fillRect/>
          </a:stretch>
        </p:blipFill>
        <p:spPr>
          <a:xfrm>
            <a:off x="812800" y="2895600"/>
            <a:ext cx="7518400" cy="3187700"/>
          </a:xfrm>
          <a:prstGeom prst="rect">
            <a:avLst/>
          </a:prstGeom>
        </p:spPr>
      </p:pic>
    </p:spTree>
    <p:extLst>
      <p:ext uri="{BB962C8B-B14F-4D97-AF65-F5344CB8AC3E}">
        <p14:creationId xmlns:p14="http://schemas.microsoft.com/office/powerpoint/2010/main" val="204830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Causes/costs of Congestion: Scenario 2</a:t>
            </a:r>
            <a:r>
              <a:rPr lang="en-US" sz="5400" dirty="0"/>
              <a:t> </a:t>
            </a:r>
            <a:endParaRPr lang="en-US" dirty="0"/>
          </a:p>
        </p:txBody>
      </p:sp>
      <p:sp>
        <p:nvSpPr>
          <p:cNvPr id="3" name="Content Placeholder 2"/>
          <p:cNvSpPr>
            <a:spLocks noGrp="1"/>
          </p:cNvSpPr>
          <p:nvPr>
            <p:ph idx="1"/>
          </p:nvPr>
        </p:nvSpPr>
        <p:spPr/>
        <p:txBody>
          <a:bodyPr/>
          <a:lstStyle/>
          <a:p>
            <a:r>
              <a:rPr lang="en-US" dirty="0"/>
              <a:t>Idealization: Perfect knowledge about buffer space</a:t>
            </a:r>
          </a:p>
          <a:p>
            <a:r>
              <a:rPr lang="en-US" dirty="0"/>
              <a:t>Sender sends only when router buffers available </a:t>
            </a:r>
          </a:p>
          <a:p>
            <a:endParaRPr lang="en-US" dirty="0"/>
          </a:p>
        </p:txBody>
      </p:sp>
      <p:sp>
        <p:nvSpPr>
          <p:cNvPr id="460" name="Freeform 305"/>
          <p:cNvSpPr>
            <a:spLocks/>
          </p:cNvSpPr>
          <p:nvPr/>
        </p:nvSpPr>
        <p:spPr bwMode="auto">
          <a:xfrm flipH="1">
            <a:off x="2122487" y="3178175"/>
            <a:ext cx="250825" cy="1201737"/>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461" name="Group 380"/>
          <p:cNvGrpSpPr>
            <a:grpSpLocks/>
          </p:cNvGrpSpPr>
          <p:nvPr/>
        </p:nvGrpSpPr>
        <p:grpSpPr bwMode="auto">
          <a:xfrm>
            <a:off x="1727200" y="4138612"/>
            <a:ext cx="525462" cy="434975"/>
            <a:chOff x="-44" y="1473"/>
            <a:chExt cx="981" cy="1105"/>
          </a:xfrm>
        </p:grpSpPr>
        <p:pic>
          <p:nvPicPr>
            <p:cNvPr id="462" name="Picture 381" descr="desktop_computer_stylized_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 name="Freeform 38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464" name="Freeform 376"/>
          <p:cNvSpPr>
            <a:spLocks/>
          </p:cNvSpPr>
          <p:nvPr/>
        </p:nvSpPr>
        <p:spPr bwMode="auto">
          <a:xfrm>
            <a:off x="6970712" y="4683125"/>
            <a:ext cx="250825" cy="1212850"/>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465" name="Freeform 302"/>
          <p:cNvSpPr>
            <a:spLocks/>
          </p:cNvSpPr>
          <p:nvPr/>
        </p:nvSpPr>
        <p:spPr bwMode="auto">
          <a:xfrm flipH="1">
            <a:off x="1077912" y="4379912"/>
            <a:ext cx="250825" cy="1201738"/>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466" name="Freeform 299"/>
          <p:cNvSpPr>
            <a:spLocks/>
          </p:cNvSpPr>
          <p:nvPr/>
        </p:nvSpPr>
        <p:spPr bwMode="auto">
          <a:xfrm>
            <a:off x="7427912" y="3378200"/>
            <a:ext cx="250825" cy="1212850"/>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467" name="Oval 4"/>
          <p:cNvSpPr>
            <a:spLocks noChangeArrowheads="1"/>
          </p:cNvSpPr>
          <p:nvPr/>
        </p:nvSpPr>
        <p:spPr bwMode="auto">
          <a:xfrm>
            <a:off x="3806825" y="5038725"/>
            <a:ext cx="1304925" cy="303212"/>
          </a:xfrm>
          <a:prstGeom prst="ellipse">
            <a:avLst/>
          </a:prstGeom>
          <a:solidFill>
            <a:srgbClr val="808080"/>
          </a:soli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468" name="Line 5"/>
          <p:cNvSpPr>
            <a:spLocks noChangeShapeType="1"/>
          </p:cNvSpPr>
          <p:nvPr/>
        </p:nvSpPr>
        <p:spPr bwMode="auto">
          <a:xfrm>
            <a:off x="3806825" y="5014912"/>
            <a:ext cx="0" cy="1873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69" name="Line 6"/>
          <p:cNvSpPr>
            <a:spLocks noChangeShapeType="1"/>
          </p:cNvSpPr>
          <p:nvPr/>
        </p:nvSpPr>
        <p:spPr bwMode="auto">
          <a:xfrm>
            <a:off x="5111750" y="5014912"/>
            <a:ext cx="0" cy="18732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70" name="Rectangle 7"/>
          <p:cNvSpPr>
            <a:spLocks noChangeArrowheads="1"/>
          </p:cNvSpPr>
          <p:nvPr/>
        </p:nvSpPr>
        <p:spPr bwMode="auto">
          <a:xfrm>
            <a:off x="3806825" y="5014912"/>
            <a:ext cx="309562" cy="18415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FontTx/>
              <a:buNone/>
            </a:pPr>
            <a:endParaRPr lang="en-US" altLang="en-US" sz="2000">
              <a:solidFill>
                <a:srgbClr val="000000"/>
              </a:solidFill>
              <a:latin typeface="Comic Sans MS" charset="0"/>
            </a:endParaRPr>
          </a:p>
        </p:txBody>
      </p:sp>
      <p:sp>
        <p:nvSpPr>
          <p:cNvPr id="471" name="Rectangle 8"/>
          <p:cNvSpPr>
            <a:spLocks noChangeArrowheads="1"/>
          </p:cNvSpPr>
          <p:nvPr/>
        </p:nvSpPr>
        <p:spPr bwMode="auto">
          <a:xfrm>
            <a:off x="4716462" y="5002212"/>
            <a:ext cx="395288" cy="18415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FontTx/>
              <a:buNone/>
            </a:pPr>
            <a:endParaRPr lang="en-US" altLang="en-US" sz="2000">
              <a:solidFill>
                <a:srgbClr val="000000"/>
              </a:solidFill>
              <a:latin typeface="Comic Sans MS" charset="0"/>
            </a:endParaRPr>
          </a:p>
        </p:txBody>
      </p:sp>
      <p:sp>
        <p:nvSpPr>
          <p:cNvPr id="472" name="Oval 9"/>
          <p:cNvSpPr>
            <a:spLocks noChangeArrowheads="1"/>
          </p:cNvSpPr>
          <p:nvPr/>
        </p:nvSpPr>
        <p:spPr bwMode="auto">
          <a:xfrm>
            <a:off x="3802062" y="4816475"/>
            <a:ext cx="1306513" cy="352425"/>
          </a:xfrm>
          <a:prstGeom prst="ellipse">
            <a:avLst/>
          </a:prstGeom>
          <a:solidFill>
            <a:srgbClr val="808080"/>
          </a:soli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473" name="Group 10"/>
          <p:cNvGrpSpPr>
            <a:grpSpLocks/>
          </p:cNvGrpSpPr>
          <p:nvPr/>
        </p:nvGrpSpPr>
        <p:grpSpPr bwMode="auto">
          <a:xfrm>
            <a:off x="4108450" y="4873625"/>
            <a:ext cx="647700" cy="206375"/>
            <a:chOff x="2848" y="848"/>
            <a:chExt cx="140" cy="98"/>
          </a:xfrm>
        </p:grpSpPr>
        <p:sp>
          <p:nvSpPr>
            <p:cNvPr id="474" name="Line 11"/>
            <p:cNvSpPr>
              <a:spLocks noChangeShapeType="1"/>
            </p:cNvSpPr>
            <p:nvPr/>
          </p:nvSpPr>
          <p:spPr bwMode="auto">
            <a:xfrm flipV="1">
              <a:off x="2848" y="848"/>
              <a:ext cx="50" cy="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475" name="Line 12"/>
            <p:cNvSpPr>
              <a:spLocks noChangeShapeType="1"/>
            </p:cNvSpPr>
            <p:nvPr/>
          </p:nvSpPr>
          <p:spPr bwMode="auto">
            <a:xfrm>
              <a:off x="2944" y="946"/>
              <a:ext cx="44"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476" name="Line 13"/>
            <p:cNvSpPr>
              <a:spLocks noChangeShapeType="1"/>
            </p:cNvSpPr>
            <p:nvPr/>
          </p:nvSpPr>
          <p:spPr bwMode="auto">
            <a:xfrm>
              <a:off x="2894" y="850"/>
              <a:ext cx="52" cy="96"/>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477" name="Line 14"/>
          <p:cNvSpPr>
            <a:spLocks noChangeShapeType="1"/>
          </p:cNvSpPr>
          <p:nvPr/>
        </p:nvSpPr>
        <p:spPr bwMode="auto">
          <a:xfrm>
            <a:off x="4108450" y="5072062"/>
            <a:ext cx="231775" cy="4763"/>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478" name="Line 15"/>
          <p:cNvSpPr>
            <a:spLocks noChangeShapeType="1"/>
          </p:cNvSpPr>
          <p:nvPr/>
        </p:nvSpPr>
        <p:spPr bwMode="auto">
          <a:xfrm flipV="1">
            <a:off x="4552950" y="4872037"/>
            <a:ext cx="203200"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479" name="Line 16"/>
          <p:cNvSpPr>
            <a:spLocks noChangeShapeType="1"/>
          </p:cNvSpPr>
          <p:nvPr/>
        </p:nvSpPr>
        <p:spPr bwMode="auto">
          <a:xfrm flipV="1">
            <a:off x="4321175" y="4872037"/>
            <a:ext cx="241300" cy="200025"/>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480" name="Text Box 17"/>
          <p:cNvSpPr txBox="1">
            <a:spLocks noChangeArrowheads="1"/>
          </p:cNvSpPr>
          <p:nvPr/>
        </p:nvSpPr>
        <p:spPr bwMode="auto">
          <a:xfrm>
            <a:off x="2719387" y="5646737"/>
            <a:ext cx="21367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fontAlgn="base">
              <a:lnSpc>
                <a:spcPct val="100000"/>
              </a:lnSpc>
              <a:spcBef>
                <a:spcPct val="0"/>
              </a:spcBef>
              <a:spcAft>
                <a:spcPct val="0"/>
              </a:spcAft>
              <a:buClrTx/>
              <a:buSzTx/>
              <a:buFontTx/>
              <a:buNone/>
            </a:pPr>
            <a:r>
              <a:rPr lang="en-US" altLang="en-US" sz="1600">
                <a:solidFill>
                  <a:srgbClr val="000000"/>
                </a:solidFill>
                <a:latin typeface="Arial" charset="0"/>
              </a:rPr>
              <a:t>finite shared output link buffers</a:t>
            </a:r>
            <a:endParaRPr lang="en-US" altLang="en-US" sz="1600">
              <a:solidFill>
                <a:srgbClr val="000000"/>
              </a:solidFill>
              <a:latin typeface="Comic Sans MS" charset="0"/>
            </a:endParaRPr>
          </a:p>
        </p:txBody>
      </p:sp>
      <p:sp>
        <p:nvSpPr>
          <p:cNvPr id="481" name="Line 18"/>
          <p:cNvSpPr>
            <a:spLocks noChangeShapeType="1"/>
          </p:cNvSpPr>
          <p:nvPr/>
        </p:nvSpPr>
        <p:spPr bwMode="auto">
          <a:xfrm flipH="1">
            <a:off x="2435225" y="4568825"/>
            <a:ext cx="1135062" cy="1117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82" name="Line 19"/>
          <p:cNvSpPr>
            <a:spLocks noChangeShapeType="1"/>
          </p:cNvSpPr>
          <p:nvPr/>
        </p:nvSpPr>
        <p:spPr bwMode="auto">
          <a:xfrm flipH="1">
            <a:off x="3032125" y="4568825"/>
            <a:ext cx="538162"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483" name="Group 60"/>
          <p:cNvGrpSpPr>
            <a:grpSpLocks/>
          </p:cNvGrpSpPr>
          <p:nvPr/>
        </p:nvGrpSpPr>
        <p:grpSpPr bwMode="auto">
          <a:xfrm>
            <a:off x="2362200" y="3254375"/>
            <a:ext cx="798512" cy="1166812"/>
            <a:chOff x="12762" y="10336"/>
            <a:chExt cx="1027" cy="1700"/>
          </a:xfrm>
        </p:grpSpPr>
        <p:sp>
          <p:nvSpPr>
            <p:cNvPr id="484" name="Rectangle 61"/>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485" name="Rectangle 62"/>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486" name="Line 63"/>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87" name="Line 64"/>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88" name="Line 65"/>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89" name="Line 66"/>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490" name="Text Box 68"/>
          <p:cNvSpPr txBox="1">
            <a:spLocks noChangeArrowheads="1"/>
          </p:cNvSpPr>
          <p:nvPr/>
        </p:nvSpPr>
        <p:spPr bwMode="auto">
          <a:xfrm>
            <a:off x="3379787" y="3140075"/>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baseline="-25000">
                <a:solidFill>
                  <a:srgbClr val="FF0000"/>
                </a:solidFill>
                <a:latin typeface="Arial" charset="0"/>
              </a:rPr>
              <a:t>in</a:t>
            </a:r>
            <a:r>
              <a:rPr lang="en-US" altLang="en-US" sz="1600" baseline="-25000">
                <a:solidFill>
                  <a:srgbClr val="FF0000"/>
                </a:solidFill>
                <a:latin typeface="Arial" charset="0"/>
              </a:rPr>
              <a:t> </a:t>
            </a:r>
            <a:r>
              <a:rPr lang="en-US" altLang="en-US" sz="1600">
                <a:solidFill>
                  <a:srgbClr val="FF0000"/>
                </a:solidFill>
                <a:latin typeface="Arial" charset="0"/>
              </a:rPr>
              <a:t>: original data</a:t>
            </a:r>
            <a:endParaRPr lang="en-US" altLang="en-US" sz="1600">
              <a:solidFill>
                <a:srgbClr val="000000"/>
              </a:solidFill>
              <a:latin typeface="Comic Sans MS" charset="0"/>
            </a:endParaRPr>
          </a:p>
        </p:txBody>
      </p:sp>
      <p:sp>
        <p:nvSpPr>
          <p:cNvPr id="491" name="Line 69"/>
          <p:cNvSpPr>
            <a:spLocks noChangeShapeType="1"/>
          </p:cNvSpPr>
          <p:nvPr/>
        </p:nvSpPr>
        <p:spPr bwMode="auto">
          <a:xfrm flipH="1">
            <a:off x="1897062" y="5673725"/>
            <a:ext cx="538163"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492" name="Group 110"/>
          <p:cNvGrpSpPr>
            <a:grpSpLocks/>
          </p:cNvGrpSpPr>
          <p:nvPr/>
        </p:nvGrpSpPr>
        <p:grpSpPr bwMode="auto">
          <a:xfrm>
            <a:off x="1309687" y="4408487"/>
            <a:ext cx="798513" cy="1166813"/>
            <a:chOff x="12762" y="10336"/>
            <a:chExt cx="1027" cy="1700"/>
          </a:xfrm>
        </p:grpSpPr>
        <p:sp>
          <p:nvSpPr>
            <p:cNvPr id="493" name="Rectangle 111"/>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494" name="Rectangle 112"/>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495" name="Line 113"/>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96" name="Line 114"/>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97" name="Line 115"/>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98" name="Line 116"/>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499" name="Line 118"/>
          <p:cNvSpPr>
            <a:spLocks noChangeShapeType="1"/>
          </p:cNvSpPr>
          <p:nvPr/>
        </p:nvSpPr>
        <p:spPr bwMode="auto">
          <a:xfrm flipH="1">
            <a:off x="3032125" y="5084762"/>
            <a:ext cx="749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00" name="Line 119"/>
          <p:cNvSpPr>
            <a:spLocks noChangeShapeType="1"/>
          </p:cNvSpPr>
          <p:nvPr/>
        </p:nvSpPr>
        <p:spPr bwMode="auto">
          <a:xfrm flipH="1">
            <a:off x="5021262" y="5084762"/>
            <a:ext cx="747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01" name="Line 120"/>
          <p:cNvSpPr>
            <a:spLocks noChangeShapeType="1"/>
          </p:cNvSpPr>
          <p:nvPr/>
        </p:nvSpPr>
        <p:spPr bwMode="auto">
          <a:xfrm flipH="1">
            <a:off x="5172075" y="4568825"/>
            <a:ext cx="1135062" cy="1117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02" name="Line 121"/>
          <p:cNvSpPr>
            <a:spLocks noChangeShapeType="1"/>
          </p:cNvSpPr>
          <p:nvPr/>
        </p:nvSpPr>
        <p:spPr bwMode="auto">
          <a:xfrm flipH="1">
            <a:off x="5160962" y="5686425"/>
            <a:ext cx="6778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03" name="Line 122"/>
          <p:cNvSpPr>
            <a:spLocks noChangeShapeType="1"/>
          </p:cNvSpPr>
          <p:nvPr/>
        </p:nvSpPr>
        <p:spPr bwMode="auto">
          <a:xfrm flipH="1">
            <a:off x="6270625" y="4581525"/>
            <a:ext cx="5397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504" name="Group 163"/>
          <p:cNvGrpSpPr>
            <a:grpSpLocks/>
          </p:cNvGrpSpPr>
          <p:nvPr/>
        </p:nvGrpSpPr>
        <p:grpSpPr bwMode="auto">
          <a:xfrm>
            <a:off x="6654800" y="3389312"/>
            <a:ext cx="798512" cy="1166813"/>
            <a:chOff x="12762" y="10336"/>
            <a:chExt cx="1027" cy="1700"/>
          </a:xfrm>
        </p:grpSpPr>
        <p:sp>
          <p:nvSpPr>
            <p:cNvPr id="505" name="Rectangle 164"/>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06" name="Rectangle 165"/>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07" name="Line 166"/>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08" name="Line 167"/>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09" name="Line 168"/>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10" name="Line 169"/>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grpSp>
        <p:nvGrpSpPr>
          <p:cNvPr id="511" name="Group 210"/>
          <p:cNvGrpSpPr>
            <a:grpSpLocks/>
          </p:cNvGrpSpPr>
          <p:nvPr/>
        </p:nvGrpSpPr>
        <p:grpSpPr bwMode="auto">
          <a:xfrm>
            <a:off x="6186487" y="4702175"/>
            <a:ext cx="798513" cy="1168400"/>
            <a:chOff x="12762" y="10336"/>
            <a:chExt cx="1027" cy="1700"/>
          </a:xfrm>
        </p:grpSpPr>
        <p:sp>
          <p:nvSpPr>
            <p:cNvPr id="512" name="Rectangle 211"/>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13" name="Rectangle 212"/>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14" name="Line 213"/>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15" name="Line 214"/>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16" name="Line 215"/>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17" name="Line 216"/>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518" name="Oval 217"/>
          <p:cNvSpPr>
            <a:spLocks noChangeArrowheads="1"/>
          </p:cNvSpPr>
          <p:nvPr/>
        </p:nvSpPr>
        <p:spPr bwMode="auto">
          <a:xfrm>
            <a:off x="2774950" y="3328987"/>
            <a:ext cx="112712" cy="115888"/>
          </a:xfrm>
          <a:prstGeom prst="ellipse">
            <a:avLst/>
          </a:prstGeom>
          <a:solidFill>
            <a:srgbClr val="FF0000"/>
          </a:solidFill>
          <a:ln w="9525">
            <a:solidFill>
              <a:srgbClr val="FF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19" name="Oval 218"/>
          <p:cNvSpPr>
            <a:spLocks noChangeArrowheads="1"/>
          </p:cNvSpPr>
          <p:nvPr/>
        </p:nvSpPr>
        <p:spPr bwMode="auto">
          <a:xfrm>
            <a:off x="1616075" y="4457700"/>
            <a:ext cx="114300" cy="117475"/>
          </a:xfrm>
          <a:prstGeom prst="ellipse">
            <a:avLst/>
          </a:prstGeom>
          <a:solidFill>
            <a:srgbClr val="808080"/>
          </a:solidFill>
          <a:ln w="9525">
            <a:solidFill>
              <a:srgbClr val="80808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20" name="Text Box 219"/>
          <p:cNvSpPr txBox="1">
            <a:spLocks noChangeArrowheads="1"/>
          </p:cNvSpPr>
          <p:nvPr/>
        </p:nvSpPr>
        <p:spPr bwMode="auto">
          <a:xfrm>
            <a:off x="7594600" y="3341687"/>
            <a:ext cx="5905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baseline="-25000">
                <a:solidFill>
                  <a:srgbClr val="FF0000"/>
                </a:solidFill>
                <a:latin typeface="Arial" charset="0"/>
              </a:rPr>
              <a:t>out</a:t>
            </a:r>
            <a:endParaRPr lang="en-US" altLang="en-US" sz="2000">
              <a:solidFill>
                <a:srgbClr val="000000"/>
              </a:solidFill>
              <a:latin typeface="Comic Sans MS" charset="0"/>
            </a:endParaRPr>
          </a:p>
        </p:txBody>
      </p:sp>
      <p:sp>
        <p:nvSpPr>
          <p:cNvPr id="521" name="Line 220"/>
          <p:cNvSpPr>
            <a:spLocks noChangeShapeType="1"/>
          </p:cNvSpPr>
          <p:nvPr/>
        </p:nvSpPr>
        <p:spPr bwMode="auto">
          <a:xfrm flipH="1" flipV="1">
            <a:off x="4603750" y="5292725"/>
            <a:ext cx="7937" cy="4079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522" name="Group 221"/>
          <p:cNvGrpSpPr>
            <a:grpSpLocks/>
          </p:cNvGrpSpPr>
          <p:nvPr/>
        </p:nvGrpSpPr>
        <p:grpSpPr bwMode="auto">
          <a:xfrm>
            <a:off x="4598987" y="4924425"/>
            <a:ext cx="385763" cy="319087"/>
            <a:chOff x="11283" y="10423"/>
            <a:chExt cx="475" cy="374"/>
          </a:xfrm>
        </p:grpSpPr>
        <p:sp>
          <p:nvSpPr>
            <p:cNvPr id="523" name="Rectangle 222"/>
            <p:cNvSpPr>
              <a:spLocks noChangeArrowheads="1"/>
            </p:cNvSpPr>
            <p:nvPr/>
          </p:nvSpPr>
          <p:spPr bwMode="auto">
            <a:xfrm>
              <a:off x="11283" y="10423"/>
              <a:ext cx="475" cy="374"/>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24" name="Line 223"/>
            <p:cNvSpPr>
              <a:spLocks noChangeShapeType="1"/>
            </p:cNvSpPr>
            <p:nvPr/>
          </p:nvSpPr>
          <p:spPr bwMode="auto">
            <a:xfrm>
              <a:off x="1168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25" name="Line 224"/>
            <p:cNvSpPr>
              <a:spLocks noChangeShapeType="1"/>
            </p:cNvSpPr>
            <p:nvPr/>
          </p:nvSpPr>
          <p:spPr bwMode="auto">
            <a:xfrm>
              <a:off x="11621"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26" name="Line 225"/>
            <p:cNvSpPr>
              <a:spLocks noChangeShapeType="1"/>
            </p:cNvSpPr>
            <p:nvPr/>
          </p:nvSpPr>
          <p:spPr bwMode="auto">
            <a:xfrm>
              <a:off x="1155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27" name="Line 226"/>
            <p:cNvSpPr>
              <a:spLocks noChangeShapeType="1"/>
            </p:cNvSpPr>
            <p:nvPr/>
          </p:nvSpPr>
          <p:spPr bwMode="auto">
            <a:xfrm>
              <a:off x="11491" y="10495"/>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28" name="Line 227"/>
            <p:cNvSpPr>
              <a:spLocks noChangeShapeType="1"/>
            </p:cNvSpPr>
            <p:nvPr/>
          </p:nvSpPr>
          <p:spPr bwMode="auto">
            <a:xfrm>
              <a:off x="11426" y="10495"/>
              <a:ext cx="2"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29" name="Line 228"/>
            <p:cNvSpPr>
              <a:spLocks noChangeShapeType="1"/>
            </p:cNvSpPr>
            <p:nvPr/>
          </p:nvSpPr>
          <p:spPr bwMode="auto">
            <a:xfrm>
              <a:off x="11360" y="10495"/>
              <a:ext cx="3"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530" name="Line 229"/>
          <p:cNvSpPr>
            <a:spLocks noChangeShapeType="1"/>
          </p:cNvSpPr>
          <p:nvPr/>
        </p:nvSpPr>
        <p:spPr bwMode="auto">
          <a:xfrm>
            <a:off x="4856162" y="3708400"/>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31" name="Freeform 230"/>
          <p:cNvSpPr>
            <a:spLocks/>
          </p:cNvSpPr>
          <p:nvPr/>
        </p:nvSpPr>
        <p:spPr bwMode="auto">
          <a:xfrm>
            <a:off x="1674812" y="4556125"/>
            <a:ext cx="4854575" cy="1228725"/>
          </a:xfrm>
          <a:custGeom>
            <a:avLst/>
            <a:gdLst>
              <a:gd name="T0" fmla="*/ 0 w 6225"/>
              <a:gd name="T1" fmla="*/ 0 h 1501"/>
              <a:gd name="T2" fmla="*/ 0 w 6225"/>
              <a:gd name="T3" fmla="*/ 2147483646 h 1501"/>
              <a:gd name="T4" fmla="*/ 2147483646 w 6225"/>
              <a:gd name="T5" fmla="*/ 2147483646 h 1501"/>
              <a:gd name="T6" fmla="*/ 2147483646 w 6225"/>
              <a:gd name="T7" fmla="*/ 2147483646 h 1501"/>
              <a:gd name="T8" fmla="*/ 2147483646 w 6225"/>
              <a:gd name="T9" fmla="*/ 2147483646 h 1501"/>
              <a:gd name="T10" fmla="*/ 2147483646 w 6225"/>
              <a:gd name="T11" fmla="*/ 2147483646 h 1501"/>
              <a:gd name="T12" fmla="*/ 2147483646 w 6225"/>
              <a:gd name="T13" fmla="*/ 2147483646 h 1501"/>
              <a:gd name="T14" fmla="*/ 2147483646 w 6225"/>
              <a:gd name="T15" fmla="*/ 2147483646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80808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32" name="Freeform 231"/>
          <p:cNvSpPr>
            <a:spLocks/>
          </p:cNvSpPr>
          <p:nvPr/>
        </p:nvSpPr>
        <p:spPr bwMode="auto">
          <a:xfrm>
            <a:off x="2833687" y="3389312"/>
            <a:ext cx="4210050" cy="1646238"/>
          </a:xfrm>
          <a:custGeom>
            <a:avLst/>
            <a:gdLst>
              <a:gd name="T0" fmla="*/ 0 w 5400"/>
              <a:gd name="T1" fmla="*/ 0 h 2010"/>
              <a:gd name="T2" fmla="*/ 0 w 5400"/>
              <a:gd name="T3" fmla="*/ 2147483646 h 2010"/>
              <a:gd name="T4" fmla="*/ 2147483646 w 5400"/>
              <a:gd name="T5" fmla="*/ 2147483646 h 2010"/>
              <a:gd name="T6" fmla="*/ 2147483646 w 5400"/>
              <a:gd name="T7" fmla="*/ 2147483646 h 2010"/>
              <a:gd name="T8" fmla="*/ 2147483646 w 5400"/>
              <a:gd name="T9" fmla="*/ 2147483646 h 2010"/>
              <a:gd name="T10" fmla="*/ 2147483646 w 5400"/>
              <a:gd name="T11" fmla="*/ 2147483646 h 2010"/>
              <a:gd name="T12" fmla="*/ 2147483646 w 5400"/>
              <a:gd name="T13" fmla="*/ 2147483646 h 2010"/>
              <a:gd name="T14" fmla="*/ 2147483646 w 5400"/>
              <a:gd name="T15" fmla="*/ 2147483646 h 20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400" h="2010">
                <a:moveTo>
                  <a:pt x="0" y="0"/>
                </a:moveTo>
                <a:lnTo>
                  <a:pt x="0" y="1485"/>
                </a:lnTo>
                <a:lnTo>
                  <a:pt x="1005" y="1500"/>
                </a:lnTo>
                <a:lnTo>
                  <a:pt x="540" y="2010"/>
                </a:lnTo>
                <a:lnTo>
                  <a:pt x="3615" y="2010"/>
                </a:lnTo>
                <a:lnTo>
                  <a:pt x="4350" y="1275"/>
                </a:lnTo>
                <a:lnTo>
                  <a:pt x="5400" y="1290"/>
                </a:lnTo>
                <a:lnTo>
                  <a:pt x="5400" y="120"/>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33" name="Oval 232"/>
          <p:cNvSpPr>
            <a:spLocks noChangeArrowheads="1"/>
          </p:cNvSpPr>
          <p:nvPr/>
        </p:nvSpPr>
        <p:spPr bwMode="auto">
          <a:xfrm>
            <a:off x="2774950" y="3562350"/>
            <a:ext cx="112712" cy="115887"/>
          </a:xfrm>
          <a:prstGeom prst="ellipse">
            <a:avLst/>
          </a:prstGeom>
          <a:solidFill>
            <a:srgbClr val="FF0000"/>
          </a:solidFill>
          <a:ln w="9525">
            <a:solidFill>
              <a:srgbClr val="FF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34" name="Text Box 233"/>
          <p:cNvSpPr txBox="1">
            <a:spLocks noChangeArrowheads="1"/>
          </p:cNvSpPr>
          <p:nvPr/>
        </p:nvSpPr>
        <p:spPr bwMode="auto">
          <a:xfrm>
            <a:off x="3262312" y="3468687"/>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a:solidFill>
                  <a:srgbClr val="FF0000"/>
                </a:solidFill>
                <a:latin typeface="Arial" charset="0"/>
              </a:rPr>
              <a:t>'</a:t>
            </a:r>
            <a:r>
              <a:rPr lang="en-US" altLang="en-US" sz="2000" baseline="-25000">
                <a:solidFill>
                  <a:srgbClr val="FF0000"/>
                </a:solidFill>
                <a:latin typeface="Arial" charset="0"/>
              </a:rPr>
              <a:t>in</a:t>
            </a:r>
            <a:r>
              <a:rPr lang="en-US" altLang="en-US" sz="1800">
                <a:solidFill>
                  <a:srgbClr val="FF0000"/>
                </a:solidFill>
                <a:latin typeface="Arial" charset="0"/>
              </a:rPr>
              <a:t>:</a:t>
            </a:r>
            <a:r>
              <a:rPr lang="en-US" altLang="en-US" sz="1400">
                <a:solidFill>
                  <a:srgbClr val="FF0000"/>
                </a:solidFill>
                <a:latin typeface="Arial" charset="0"/>
              </a:rPr>
              <a:t> </a:t>
            </a:r>
            <a:r>
              <a:rPr lang="en-US" altLang="en-US" sz="1600">
                <a:solidFill>
                  <a:srgbClr val="FF0000"/>
                </a:solidFill>
                <a:latin typeface="Arial" charset="0"/>
              </a:rPr>
              <a:t>original data, </a:t>
            </a:r>
            <a:r>
              <a:rPr lang="en-US" altLang="en-US" sz="1600" i="1">
                <a:solidFill>
                  <a:srgbClr val="FF0000"/>
                </a:solidFill>
                <a:latin typeface="Arial" charset="0"/>
              </a:rPr>
              <a:t>plus</a:t>
            </a:r>
            <a:r>
              <a:rPr lang="en-US" altLang="en-US" sz="1600">
                <a:solidFill>
                  <a:srgbClr val="FF0000"/>
                </a:solidFill>
                <a:latin typeface="Arial" charset="0"/>
              </a:rPr>
              <a:t> retransmitted data</a:t>
            </a:r>
            <a:endParaRPr lang="en-US" altLang="en-US" sz="1600">
              <a:solidFill>
                <a:srgbClr val="000000"/>
              </a:solidFill>
              <a:latin typeface="Comic Sans MS" charset="0"/>
            </a:endParaRPr>
          </a:p>
        </p:txBody>
      </p:sp>
      <p:sp>
        <p:nvSpPr>
          <p:cNvPr id="535" name="Line 234"/>
          <p:cNvSpPr>
            <a:spLocks noChangeShapeType="1"/>
          </p:cNvSpPr>
          <p:nvPr/>
        </p:nvSpPr>
        <p:spPr bwMode="auto">
          <a:xfrm>
            <a:off x="2921000" y="3629025"/>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36" name="Line 235"/>
          <p:cNvSpPr>
            <a:spLocks noChangeShapeType="1"/>
          </p:cNvSpPr>
          <p:nvPr/>
        </p:nvSpPr>
        <p:spPr bwMode="auto">
          <a:xfrm>
            <a:off x="2916237" y="3395662"/>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37" name="Line 236"/>
          <p:cNvSpPr>
            <a:spLocks noChangeShapeType="1"/>
          </p:cNvSpPr>
          <p:nvPr/>
        </p:nvSpPr>
        <p:spPr bwMode="auto">
          <a:xfrm>
            <a:off x="7127875" y="3548062"/>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38" name="Rectangle 241"/>
          <p:cNvSpPr>
            <a:spLocks noChangeArrowheads="1"/>
          </p:cNvSpPr>
          <p:nvPr/>
        </p:nvSpPr>
        <p:spPr bwMode="auto">
          <a:xfrm>
            <a:off x="2722562" y="3303587"/>
            <a:ext cx="244475" cy="155575"/>
          </a:xfrm>
          <a:prstGeom prst="rect">
            <a:avLst/>
          </a:prstGeom>
          <a:solidFill>
            <a:srgbClr val="00CC99"/>
          </a:solidFill>
          <a:ln w="9525">
            <a:solidFill>
              <a:srgbClr val="0066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39" name="Rectangle 242"/>
          <p:cNvSpPr>
            <a:spLocks noChangeArrowheads="1"/>
          </p:cNvSpPr>
          <p:nvPr/>
        </p:nvSpPr>
        <p:spPr bwMode="auto">
          <a:xfrm>
            <a:off x="2392362" y="3536950"/>
            <a:ext cx="244475" cy="155575"/>
          </a:xfrm>
          <a:prstGeom prst="rect">
            <a:avLst/>
          </a:prstGeom>
          <a:solidFill>
            <a:srgbClr val="00CC99"/>
          </a:solidFill>
          <a:ln w="9525">
            <a:solidFill>
              <a:srgbClr val="0066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40" name="Text Box 243"/>
          <p:cNvSpPr txBox="1">
            <a:spLocks noChangeArrowheads="1"/>
          </p:cNvSpPr>
          <p:nvPr/>
        </p:nvSpPr>
        <p:spPr bwMode="auto">
          <a:xfrm>
            <a:off x="1768475" y="3427412"/>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6600"/>
                </a:solidFill>
                <a:latin typeface="Arial" charset="0"/>
              </a:rPr>
              <a:t>copy</a:t>
            </a:r>
          </a:p>
        </p:txBody>
      </p:sp>
      <p:sp>
        <p:nvSpPr>
          <p:cNvPr id="541" name="Text Box 259"/>
          <p:cNvSpPr txBox="1">
            <a:spLocks noChangeArrowheads="1"/>
          </p:cNvSpPr>
          <p:nvPr/>
        </p:nvSpPr>
        <p:spPr bwMode="auto">
          <a:xfrm>
            <a:off x="3733800" y="4495800"/>
            <a:ext cx="1768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i="1">
                <a:solidFill>
                  <a:srgbClr val="006600"/>
                </a:solidFill>
                <a:latin typeface="Arial" charset="0"/>
              </a:rPr>
              <a:t>free buffer space!</a:t>
            </a:r>
          </a:p>
        </p:txBody>
      </p:sp>
      <p:sp>
        <p:nvSpPr>
          <p:cNvPr id="542" name="Text Box 308"/>
          <p:cNvSpPr txBox="1">
            <a:spLocks noChangeArrowheads="1"/>
          </p:cNvSpPr>
          <p:nvPr/>
        </p:nvSpPr>
        <p:spPr bwMode="auto">
          <a:xfrm>
            <a:off x="1179512" y="5786437"/>
            <a:ext cx="8778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1600">
                <a:solidFill>
                  <a:srgbClr val="000000"/>
                </a:solidFill>
                <a:latin typeface="Arial" charset="0"/>
              </a:rPr>
              <a:t>Host B</a:t>
            </a:r>
            <a:endParaRPr lang="en-US" altLang="en-US" sz="1600">
              <a:solidFill>
                <a:srgbClr val="000000"/>
              </a:solidFill>
              <a:latin typeface="Comic Sans MS" charset="0"/>
            </a:endParaRPr>
          </a:p>
        </p:txBody>
      </p:sp>
      <p:sp>
        <p:nvSpPr>
          <p:cNvPr id="543" name="Text Box 309"/>
          <p:cNvSpPr txBox="1">
            <a:spLocks noChangeArrowheads="1"/>
          </p:cNvSpPr>
          <p:nvPr/>
        </p:nvSpPr>
        <p:spPr bwMode="auto">
          <a:xfrm>
            <a:off x="2309812" y="4418012"/>
            <a:ext cx="8524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1600">
                <a:solidFill>
                  <a:srgbClr val="000000"/>
                </a:solidFill>
                <a:latin typeface="Arial" charset="0"/>
              </a:rPr>
              <a:t>A</a:t>
            </a:r>
            <a:endParaRPr lang="en-US" altLang="en-US" sz="1600">
              <a:solidFill>
                <a:srgbClr val="000000"/>
              </a:solidFill>
              <a:latin typeface="Comic Sans MS" charset="0"/>
            </a:endParaRPr>
          </a:p>
        </p:txBody>
      </p:sp>
      <p:grpSp>
        <p:nvGrpSpPr>
          <p:cNvPr id="544" name="Group 310"/>
          <p:cNvGrpSpPr>
            <a:grpSpLocks/>
          </p:cNvGrpSpPr>
          <p:nvPr/>
        </p:nvGrpSpPr>
        <p:grpSpPr bwMode="auto">
          <a:xfrm>
            <a:off x="7564437" y="4276725"/>
            <a:ext cx="231775" cy="441325"/>
            <a:chOff x="4140" y="429"/>
            <a:chExt cx="1425" cy="2396"/>
          </a:xfrm>
        </p:grpSpPr>
        <p:sp>
          <p:nvSpPr>
            <p:cNvPr id="545" name="Freeform 31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46" name="Rectangle 312"/>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47" name="Freeform 31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48" name="Freeform 31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49" name="Rectangle 315"/>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550" name="Group 316"/>
            <p:cNvGrpSpPr>
              <a:grpSpLocks/>
            </p:cNvGrpSpPr>
            <p:nvPr/>
          </p:nvGrpSpPr>
          <p:grpSpPr bwMode="auto">
            <a:xfrm>
              <a:off x="4749" y="668"/>
              <a:ext cx="581" cy="145"/>
              <a:chOff x="614" y="2568"/>
              <a:chExt cx="725" cy="139"/>
            </a:xfrm>
          </p:grpSpPr>
          <p:sp>
            <p:nvSpPr>
              <p:cNvPr id="575" name="AutoShape 317"/>
              <p:cNvSpPr>
                <a:spLocks noChangeArrowheads="1"/>
              </p:cNvSpPr>
              <p:nvPr/>
            </p:nvSpPr>
            <p:spPr bwMode="auto">
              <a:xfrm>
                <a:off x="609" y="2570"/>
                <a:ext cx="73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76" name="AutoShape 318"/>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551" name="Rectangle 319"/>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552" name="Group 320"/>
            <p:cNvGrpSpPr>
              <a:grpSpLocks/>
            </p:cNvGrpSpPr>
            <p:nvPr/>
          </p:nvGrpSpPr>
          <p:grpSpPr bwMode="auto">
            <a:xfrm>
              <a:off x="4747" y="994"/>
              <a:ext cx="581" cy="134"/>
              <a:chOff x="614" y="2568"/>
              <a:chExt cx="725" cy="139"/>
            </a:xfrm>
          </p:grpSpPr>
          <p:sp>
            <p:nvSpPr>
              <p:cNvPr id="573" name="AutoShape 321"/>
              <p:cNvSpPr>
                <a:spLocks noChangeArrowheads="1"/>
              </p:cNvSpPr>
              <p:nvPr/>
            </p:nvSpPr>
            <p:spPr bwMode="auto">
              <a:xfrm>
                <a:off x="612" y="2572"/>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74" name="AutoShape 322"/>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553" name="Rectangle 323"/>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54" name="Rectangle 324"/>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555" name="Group 325"/>
            <p:cNvGrpSpPr>
              <a:grpSpLocks/>
            </p:cNvGrpSpPr>
            <p:nvPr/>
          </p:nvGrpSpPr>
          <p:grpSpPr bwMode="auto">
            <a:xfrm>
              <a:off x="4735" y="1627"/>
              <a:ext cx="582" cy="151"/>
              <a:chOff x="614" y="2568"/>
              <a:chExt cx="725" cy="139"/>
            </a:xfrm>
          </p:grpSpPr>
          <p:sp>
            <p:nvSpPr>
              <p:cNvPr id="571" name="AutoShape 326"/>
              <p:cNvSpPr>
                <a:spLocks noChangeArrowheads="1"/>
              </p:cNvSpPr>
              <p:nvPr/>
            </p:nvSpPr>
            <p:spPr bwMode="auto">
              <a:xfrm>
                <a:off x="614" y="2568"/>
                <a:ext cx="730" cy="16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72" name="AutoShape 327"/>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556" name="Freeform 32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557" name="Group 329"/>
            <p:cNvGrpSpPr>
              <a:grpSpLocks/>
            </p:cNvGrpSpPr>
            <p:nvPr/>
          </p:nvGrpSpPr>
          <p:grpSpPr bwMode="auto">
            <a:xfrm>
              <a:off x="4739" y="1327"/>
              <a:ext cx="582" cy="139"/>
              <a:chOff x="614" y="2568"/>
              <a:chExt cx="725" cy="139"/>
            </a:xfrm>
          </p:grpSpPr>
          <p:sp>
            <p:nvSpPr>
              <p:cNvPr id="569" name="AutoShape 330"/>
              <p:cNvSpPr>
                <a:spLocks noChangeArrowheads="1"/>
              </p:cNvSpPr>
              <p:nvPr/>
            </p:nvSpPr>
            <p:spPr bwMode="auto">
              <a:xfrm>
                <a:off x="609" y="2566"/>
                <a:ext cx="73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70" name="AutoShape 331"/>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558" name="Rectangle 332"/>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59" name="Freeform 33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60" name="Freeform 334"/>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61" name="Oval 335"/>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62" name="Freeform 33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63" name="AutoShape 337"/>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64" name="AutoShape 338"/>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65" name="Oval 339"/>
            <p:cNvSpPr>
              <a:spLocks noChangeArrowheads="1"/>
            </p:cNvSpPr>
            <p:nvPr/>
          </p:nvSpPr>
          <p:spPr bwMode="auto">
            <a:xfrm>
              <a:off x="4306" y="2385"/>
              <a:ext cx="156"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66" name="Oval 340"/>
            <p:cNvSpPr>
              <a:spLocks noChangeArrowheads="1"/>
            </p:cNvSpPr>
            <p:nvPr/>
          </p:nvSpPr>
          <p:spPr bwMode="auto">
            <a:xfrm>
              <a:off x="4482" y="2385"/>
              <a:ext cx="166" cy="1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charset="0"/>
                <a:ea typeface="ＭＳ Ｐゴシック" charset="-128"/>
              </a:endParaRPr>
            </a:p>
          </p:txBody>
        </p:sp>
        <p:sp>
          <p:nvSpPr>
            <p:cNvPr id="567" name="Oval 341"/>
            <p:cNvSpPr>
              <a:spLocks noChangeArrowheads="1"/>
            </p:cNvSpPr>
            <p:nvPr/>
          </p:nvSpPr>
          <p:spPr bwMode="auto">
            <a:xfrm>
              <a:off x="4657" y="2377"/>
              <a:ext cx="166" cy="14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68" name="Rectangle 342"/>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grpSp>
        <p:nvGrpSpPr>
          <p:cNvPr id="577" name="Group 343"/>
          <p:cNvGrpSpPr>
            <a:grpSpLocks/>
          </p:cNvGrpSpPr>
          <p:nvPr/>
        </p:nvGrpSpPr>
        <p:grpSpPr bwMode="auto">
          <a:xfrm>
            <a:off x="7146925" y="5580062"/>
            <a:ext cx="231775" cy="441325"/>
            <a:chOff x="4140" y="429"/>
            <a:chExt cx="1425" cy="2396"/>
          </a:xfrm>
        </p:grpSpPr>
        <p:sp>
          <p:nvSpPr>
            <p:cNvPr id="578" name="Freeform 34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79" name="Rectangle 345"/>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80" name="Freeform 34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81" name="Freeform 34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82" name="Rectangle 348"/>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583" name="Group 349"/>
            <p:cNvGrpSpPr>
              <a:grpSpLocks/>
            </p:cNvGrpSpPr>
            <p:nvPr/>
          </p:nvGrpSpPr>
          <p:grpSpPr bwMode="auto">
            <a:xfrm>
              <a:off x="4749" y="668"/>
              <a:ext cx="581" cy="145"/>
              <a:chOff x="614" y="2568"/>
              <a:chExt cx="725" cy="139"/>
            </a:xfrm>
          </p:grpSpPr>
          <p:sp>
            <p:nvSpPr>
              <p:cNvPr id="608" name="AutoShape 350"/>
              <p:cNvSpPr>
                <a:spLocks noChangeArrowheads="1"/>
              </p:cNvSpPr>
              <p:nvPr/>
            </p:nvSpPr>
            <p:spPr bwMode="auto">
              <a:xfrm>
                <a:off x="609" y="2570"/>
                <a:ext cx="73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609" name="AutoShape 351"/>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584" name="Rectangle 352"/>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585" name="Group 353"/>
            <p:cNvGrpSpPr>
              <a:grpSpLocks/>
            </p:cNvGrpSpPr>
            <p:nvPr/>
          </p:nvGrpSpPr>
          <p:grpSpPr bwMode="auto">
            <a:xfrm>
              <a:off x="4747" y="994"/>
              <a:ext cx="581" cy="134"/>
              <a:chOff x="614" y="2568"/>
              <a:chExt cx="725" cy="139"/>
            </a:xfrm>
          </p:grpSpPr>
          <p:sp>
            <p:nvSpPr>
              <p:cNvPr id="606" name="AutoShape 354"/>
              <p:cNvSpPr>
                <a:spLocks noChangeArrowheads="1"/>
              </p:cNvSpPr>
              <p:nvPr/>
            </p:nvSpPr>
            <p:spPr bwMode="auto">
              <a:xfrm>
                <a:off x="612" y="2572"/>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607" name="AutoShape 355"/>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586" name="Rectangle 356"/>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87" name="Rectangle 357"/>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588" name="Group 358"/>
            <p:cNvGrpSpPr>
              <a:grpSpLocks/>
            </p:cNvGrpSpPr>
            <p:nvPr/>
          </p:nvGrpSpPr>
          <p:grpSpPr bwMode="auto">
            <a:xfrm>
              <a:off x="4735" y="1627"/>
              <a:ext cx="582" cy="151"/>
              <a:chOff x="614" y="2568"/>
              <a:chExt cx="725" cy="139"/>
            </a:xfrm>
          </p:grpSpPr>
          <p:sp>
            <p:nvSpPr>
              <p:cNvPr id="604" name="AutoShape 359"/>
              <p:cNvSpPr>
                <a:spLocks noChangeArrowheads="1"/>
              </p:cNvSpPr>
              <p:nvPr/>
            </p:nvSpPr>
            <p:spPr bwMode="auto">
              <a:xfrm>
                <a:off x="614" y="2568"/>
                <a:ext cx="730" cy="16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605" name="AutoShape 360"/>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589" name="Freeform 36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590" name="Group 362"/>
            <p:cNvGrpSpPr>
              <a:grpSpLocks/>
            </p:cNvGrpSpPr>
            <p:nvPr/>
          </p:nvGrpSpPr>
          <p:grpSpPr bwMode="auto">
            <a:xfrm>
              <a:off x="4739" y="1327"/>
              <a:ext cx="582" cy="139"/>
              <a:chOff x="614" y="2568"/>
              <a:chExt cx="725" cy="139"/>
            </a:xfrm>
          </p:grpSpPr>
          <p:sp>
            <p:nvSpPr>
              <p:cNvPr id="602" name="AutoShape 363"/>
              <p:cNvSpPr>
                <a:spLocks noChangeArrowheads="1"/>
              </p:cNvSpPr>
              <p:nvPr/>
            </p:nvSpPr>
            <p:spPr bwMode="auto">
              <a:xfrm>
                <a:off x="609" y="2566"/>
                <a:ext cx="73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603" name="AutoShape 364"/>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591" name="Rectangle 365"/>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92" name="Freeform 36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93" name="Freeform 367"/>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94" name="Oval 368"/>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95" name="Freeform 36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96" name="AutoShape 370"/>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97" name="AutoShape 371"/>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98" name="Oval 372"/>
            <p:cNvSpPr>
              <a:spLocks noChangeArrowheads="1"/>
            </p:cNvSpPr>
            <p:nvPr/>
          </p:nvSpPr>
          <p:spPr bwMode="auto">
            <a:xfrm>
              <a:off x="4306" y="2385"/>
              <a:ext cx="156"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599" name="Oval 373"/>
            <p:cNvSpPr>
              <a:spLocks noChangeArrowheads="1"/>
            </p:cNvSpPr>
            <p:nvPr/>
          </p:nvSpPr>
          <p:spPr bwMode="auto">
            <a:xfrm>
              <a:off x="4482" y="2385"/>
              <a:ext cx="166" cy="1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charset="0"/>
                <a:ea typeface="ＭＳ Ｐゴシック" charset="-128"/>
              </a:endParaRPr>
            </a:p>
          </p:txBody>
        </p:sp>
        <p:sp>
          <p:nvSpPr>
            <p:cNvPr id="600" name="Oval 374"/>
            <p:cNvSpPr>
              <a:spLocks noChangeArrowheads="1"/>
            </p:cNvSpPr>
            <p:nvPr/>
          </p:nvSpPr>
          <p:spPr bwMode="auto">
            <a:xfrm>
              <a:off x="4657" y="2377"/>
              <a:ext cx="166" cy="14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601" name="Rectangle 375"/>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grpSp>
        <p:nvGrpSpPr>
          <p:cNvPr id="610" name="Group 377"/>
          <p:cNvGrpSpPr>
            <a:grpSpLocks/>
          </p:cNvGrpSpPr>
          <p:nvPr/>
        </p:nvGrpSpPr>
        <p:grpSpPr bwMode="auto">
          <a:xfrm>
            <a:off x="673100" y="5318125"/>
            <a:ext cx="525462" cy="434975"/>
            <a:chOff x="-44" y="1473"/>
            <a:chExt cx="981" cy="1105"/>
          </a:xfrm>
        </p:grpSpPr>
        <p:pic>
          <p:nvPicPr>
            <p:cNvPr id="611" name="Picture 378" descr="desktop_computer_stylized_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2" name="Freeform 37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Tree>
    <p:extLst>
      <p:ext uri="{BB962C8B-B14F-4D97-AF65-F5344CB8AC3E}">
        <p14:creationId xmlns:p14="http://schemas.microsoft.com/office/powerpoint/2010/main" val="118682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1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2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2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3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3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3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3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3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37"/>
                                        </p:tgtEl>
                                        <p:attrNameLst>
                                          <p:attrName>style.visibility</p:attrName>
                                        </p:attrNameLst>
                                      </p:cBhvr>
                                      <p:to>
                                        <p:strVal val="visible"/>
                                      </p:to>
                                    </p:set>
                                  </p:childTnLst>
                                </p:cTn>
                              </p:par>
                              <p:par>
                                <p:cTn id="97" presetID="1" presetClass="entr" presetSubtype="0" fill="hold" grpId="2" nodeType="withEffect">
                                  <p:stCondLst>
                                    <p:cond delay="0"/>
                                  </p:stCondLst>
                                  <p:childTnLst>
                                    <p:set>
                                      <p:cBhvr>
                                        <p:cTn id="98" dur="1" fill="hold">
                                          <p:stCondLst>
                                            <p:cond delay="0"/>
                                          </p:stCondLst>
                                        </p:cTn>
                                        <p:tgtEl>
                                          <p:spTgt spid="54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4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4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4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7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1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538"/>
                                        </p:tgtEl>
                                        <p:attrNameLst>
                                          <p:attrName>style.visibility</p:attrName>
                                        </p:attrNameLst>
                                      </p:cBhvr>
                                      <p:to>
                                        <p:strVal val="visible"/>
                                      </p:to>
                                    </p:set>
                                    <p:animEffect transition="in" filter="dissolve">
                                      <p:cBhvr>
                                        <p:cTn id="113" dur="500"/>
                                        <p:tgtEl>
                                          <p:spTgt spid="538"/>
                                        </p:tgtEl>
                                      </p:cBhvr>
                                    </p:animEffect>
                                  </p:childTnLst>
                                </p:cTn>
                              </p:par>
                            </p:childTnLst>
                          </p:cTn>
                        </p:par>
                        <p:par>
                          <p:cTn id="114" fill="hold">
                            <p:stCondLst>
                              <p:cond delay="500"/>
                            </p:stCondLst>
                            <p:childTnLst>
                              <p:par>
                                <p:cTn id="115" presetID="42" presetClass="path" presetSubtype="0" accel="50000" decel="50000" fill="hold" grpId="1" nodeType="afterEffect">
                                  <p:stCondLst>
                                    <p:cond delay="0"/>
                                  </p:stCondLst>
                                  <p:childTnLst>
                                    <p:animMotion origin="layout" path="M -0.00017 0.00255 L -5.55556E-7 0.03542 " pathEditMode="relative" rAng="0" ptsTypes="AA">
                                      <p:cBhvr>
                                        <p:cTn id="116" dur="2000" fill="hold"/>
                                        <p:tgtEl>
                                          <p:spTgt spid="538"/>
                                        </p:tgtEl>
                                        <p:attrNameLst>
                                          <p:attrName>ppt_x</p:attrName>
                                          <p:attrName>ppt_y</p:attrName>
                                        </p:attrNameLst>
                                      </p:cBhvr>
                                      <p:rCtr x="0" y="1644"/>
                                    </p:animMotion>
                                  </p:childTnLst>
                                </p:cTn>
                              </p:par>
                            </p:childTnLst>
                          </p:cTn>
                        </p:par>
                        <p:par>
                          <p:cTn id="117" fill="hold">
                            <p:stCondLst>
                              <p:cond delay="2500"/>
                            </p:stCondLst>
                            <p:childTnLst>
                              <p:par>
                                <p:cTn id="118" presetID="9" presetClass="entr" presetSubtype="0" fill="hold" grpId="0" nodeType="afterEffect">
                                  <p:stCondLst>
                                    <p:cond delay="0"/>
                                  </p:stCondLst>
                                  <p:childTnLst>
                                    <p:set>
                                      <p:cBhvr>
                                        <p:cTn id="119" dur="1" fill="hold">
                                          <p:stCondLst>
                                            <p:cond delay="0"/>
                                          </p:stCondLst>
                                        </p:cTn>
                                        <p:tgtEl>
                                          <p:spTgt spid="539"/>
                                        </p:tgtEl>
                                        <p:attrNameLst>
                                          <p:attrName>style.visibility</p:attrName>
                                        </p:attrNameLst>
                                      </p:cBhvr>
                                      <p:to>
                                        <p:strVal val="visible"/>
                                      </p:to>
                                    </p:set>
                                    <p:animEffect transition="in" filter="dissolve">
                                      <p:cBhvr>
                                        <p:cTn id="120" dur="500"/>
                                        <p:tgtEl>
                                          <p:spTgt spid="539"/>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540"/>
                                        </p:tgtEl>
                                        <p:attrNameLst>
                                          <p:attrName>style.visibility</p:attrName>
                                        </p:attrNameLst>
                                      </p:cBhvr>
                                      <p:to>
                                        <p:strVal val="visible"/>
                                      </p:to>
                                    </p:set>
                                    <p:animEffect transition="in" filter="dissolve">
                                      <p:cBhvr>
                                        <p:cTn id="123" dur="500"/>
                                        <p:tgtEl>
                                          <p:spTgt spid="540"/>
                                        </p:tgtEl>
                                      </p:cBhvr>
                                    </p:animEffect>
                                  </p:childTnLst>
                                </p:cTn>
                              </p:par>
                            </p:childTnLst>
                          </p:cTn>
                        </p:par>
                        <p:par>
                          <p:cTn id="124" fill="hold">
                            <p:stCondLst>
                              <p:cond delay="3000"/>
                            </p:stCondLst>
                            <p:childTnLst>
                              <p:par>
                                <p:cTn id="125" presetID="0" presetClass="path" presetSubtype="0" accel="50000" decel="50000" fill="hold" grpId="2" nodeType="afterEffect">
                                  <p:stCondLst>
                                    <p:cond delay="0"/>
                                  </p:stCondLst>
                                  <p:childTnLst>
                                    <p:animMotion origin="layout" path="M -1.94444E-6 0.03542 L 0.0007 0.17802 L 0.08681 0.17894 L 0.04723 0.24191 L 0.19584 0.24191 " pathEditMode="relative" ptsTypes="AAAAA">
                                      <p:cBhvr>
                                        <p:cTn id="126" dur="2000" fill="hold"/>
                                        <p:tgtEl>
                                          <p:spTgt spid="538"/>
                                        </p:tgtEl>
                                        <p:attrNameLst>
                                          <p:attrName>ppt_x</p:attrName>
                                          <p:attrName>ppt_y</p:attrName>
                                        </p:attrNameLst>
                                      </p:cBhvr>
                                    </p:animMotion>
                                  </p:childTnLst>
                                </p:cTn>
                              </p:par>
                              <p:par>
                                <p:cTn id="127" presetID="9" presetClass="exit" presetSubtype="0" fill="hold" grpId="1" nodeType="withEffect">
                                  <p:stCondLst>
                                    <p:cond delay="0"/>
                                  </p:stCondLst>
                                  <p:childTnLst>
                                    <p:animEffect transition="out" filter="dissolve">
                                      <p:cBhvr>
                                        <p:cTn id="128" dur="500"/>
                                        <p:tgtEl>
                                          <p:spTgt spid="540"/>
                                        </p:tgtEl>
                                      </p:cBhvr>
                                    </p:animEffect>
                                    <p:set>
                                      <p:cBhvr>
                                        <p:cTn id="129" dur="1" fill="hold">
                                          <p:stCondLst>
                                            <p:cond delay="499"/>
                                          </p:stCondLst>
                                        </p:cTn>
                                        <p:tgtEl>
                                          <p:spTgt spid="540"/>
                                        </p:tgtEl>
                                        <p:attrNameLst>
                                          <p:attrName>style.visibility</p:attrName>
                                        </p:attrNameLst>
                                      </p:cBhvr>
                                      <p:to>
                                        <p:strVal val="hidden"/>
                                      </p:to>
                                    </p:set>
                                  </p:childTnLst>
                                </p:cTn>
                              </p:par>
                            </p:childTnLst>
                          </p:cTn>
                        </p:par>
                        <p:par>
                          <p:cTn id="130" fill="hold">
                            <p:stCondLst>
                              <p:cond delay="5000"/>
                            </p:stCondLst>
                            <p:childTnLst>
                              <p:par>
                                <p:cTn id="131" presetID="9" presetClass="entr" presetSubtype="0" fill="hold" grpId="0" nodeType="afterEffect">
                                  <p:stCondLst>
                                    <p:cond delay="0"/>
                                  </p:stCondLst>
                                  <p:childTnLst>
                                    <p:set>
                                      <p:cBhvr>
                                        <p:cTn id="132" dur="1" fill="hold">
                                          <p:stCondLst>
                                            <p:cond delay="0"/>
                                          </p:stCondLst>
                                        </p:cTn>
                                        <p:tgtEl>
                                          <p:spTgt spid="541"/>
                                        </p:tgtEl>
                                        <p:attrNameLst>
                                          <p:attrName>style.visibility</p:attrName>
                                        </p:attrNameLst>
                                      </p:cBhvr>
                                      <p:to>
                                        <p:strVal val="visible"/>
                                      </p:to>
                                    </p:set>
                                    <p:animEffect transition="in" filter="dissolve">
                                      <p:cBhvr>
                                        <p:cTn id="133" dur="500"/>
                                        <p:tgtEl>
                                          <p:spTgt spid="541"/>
                                        </p:tgtEl>
                                      </p:cBhvr>
                                    </p:animEffect>
                                  </p:childTnLst>
                                </p:cTn>
                              </p:par>
                            </p:childTnLst>
                          </p:cTn>
                        </p:par>
                        <p:par>
                          <p:cTn id="134" fill="hold">
                            <p:stCondLst>
                              <p:cond delay="5500"/>
                            </p:stCondLst>
                            <p:childTnLst>
                              <p:par>
                                <p:cTn id="135" presetID="0" presetClass="path" presetSubtype="0" accel="50000" decel="50000" fill="hold" grpId="3" nodeType="afterEffect">
                                  <p:stCondLst>
                                    <p:cond delay="0"/>
                                  </p:stCondLst>
                                  <p:childTnLst>
                                    <p:animMotion origin="layout" path="M 0.19583 0.2419 L 0.23889 0.24214 " pathEditMode="relative" ptsTypes="AA">
                                      <p:cBhvr>
                                        <p:cTn id="136" dur="3000" fill="hold"/>
                                        <p:tgtEl>
                                          <p:spTgt spid="538"/>
                                        </p:tgtEl>
                                        <p:attrNameLst>
                                          <p:attrName>ppt_x</p:attrName>
                                          <p:attrName>ppt_y</p:attrName>
                                        </p:attrNameLst>
                                      </p:cBhvr>
                                    </p:animMotion>
                                  </p:childTnLst>
                                </p:cTn>
                              </p:par>
                            </p:childTnLst>
                          </p:cTn>
                        </p:par>
                        <p:par>
                          <p:cTn id="137" fill="hold">
                            <p:stCondLst>
                              <p:cond delay="8500"/>
                            </p:stCondLst>
                            <p:childTnLst>
                              <p:par>
                                <p:cTn id="138" presetID="9" presetClass="exit" presetSubtype="0" fill="hold" grpId="1" nodeType="afterEffect">
                                  <p:stCondLst>
                                    <p:cond delay="0"/>
                                  </p:stCondLst>
                                  <p:childTnLst>
                                    <p:animEffect transition="out" filter="dissolve">
                                      <p:cBhvr>
                                        <p:cTn id="139" dur="500"/>
                                        <p:tgtEl>
                                          <p:spTgt spid="541"/>
                                        </p:tgtEl>
                                      </p:cBhvr>
                                    </p:animEffect>
                                    <p:set>
                                      <p:cBhvr>
                                        <p:cTn id="140" dur="1" fill="hold">
                                          <p:stCondLst>
                                            <p:cond delay="499"/>
                                          </p:stCondLst>
                                        </p:cTn>
                                        <p:tgtEl>
                                          <p:spTgt spid="541"/>
                                        </p:tgtEl>
                                        <p:attrNameLst>
                                          <p:attrName>style.visibility</p:attrName>
                                        </p:attrNameLst>
                                      </p:cBhvr>
                                      <p:to>
                                        <p:strVal val="hidden"/>
                                      </p:to>
                                    </p:set>
                                  </p:childTnLst>
                                </p:cTn>
                              </p:par>
                            </p:childTnLst>
                          </p:cTn>
                        </p:par>
                        <p:par>
                          <p:cTn id="141" fill="hold">
                            <p:stCondLst>
                              <p:cond delay="9000"/>
                            </p:stCondLst>
                            <p:childTnLst>
                              <p:par>
                                <p:cTn id="142" presetID="0" presetClass="path" presetSubtype="0" accel="50000" decel="50000" fill="hold" grpId="4" nodeType="afterEffect">
                                  <p:stCondLst>
                                    <p:cond delay="0"/>
                                  </p:stCondLst>
                                  <p:childTnLst>
                                    <p:animMotion origin="layout" path="M 0.23888 0.24213 L 0.30624 0.24213 L 0.37083 0.15324 L 0.46041 0.15324 L 0.45902 0.01343 " pathEditMode="relative" ptsTypes="AAAAA">
                                      <p:cBhvr>
                                        <p:cTn id="143" dur="2000" fill="hold"/>
                                        <p:tgtEl>
                                          <p:spTgt spid="538"/>
                                        </p:tgtEl>
                                        <p:attrNameLst>
                                          <p:attrName>ppt_x</p:attrName>
                                          <p:attrName>ppt_y</p:attrName>
                                        </p:attrNameLst>
                                      </p:cBhvr>
                                    </p:animMotion>
                                  </p:childTnLst>
                                </p:cTn>
                              </p:par>
                            </p:childTnLst>
                          </p:cTn>
                        </p:par>
                        <p:par>
                          <p:cTn id="144" fill="hold">
                            <p:stCondLst>
                              <p:cond delay="11000"/>
                            </p:stCondLst>
                            <p:childTnLst>
                              <p:par>
                                <p:cTn id="145" presetID="9" presetClass="exit" presetSubtype="0" fill="hold" grpId="5" nodeType="afterEffect">
                                  <p:stCondLst>
                                    <p:cond delay="0"/>
                                  </p:stCondLst>
                                  <p:childTnLst>
                                    <p:animEffect transition="out" filter="dissolve">
                                      <p:cBhvr>
                                        <p:cTn id="146" dur="500"/>
                                        <p:tgtEl>
                                          <p:spTgt spid="538"/>
                                        </p:tgtEl>
                                      </p:cBhvr>
                                    </p:animEffect>
                                    <p:set>
                                      <p:cBhvr>
                                        <p:cTn id="147" dur="1" fill="hold">
                                          <p:stCondLst>
                                            <p:cond delay="499"/>
                                          </p:stCondLst>
                                        </p:cTn>
                                        <p:tgtEl>
                                          <p:spTgt spid="538"/>
                                        </p:tgtEl>
                                        <p:attrNameLst>
                                          <p:attrName>style.visibility</p:attrName>
                                        </p:attrNameLst>
                                      </p:cBhvr>
                                      <p:to>
                                        <p:strVal val="hidden"/>
                                      </p:to>
                                    </p:set>
                                  </p:childTnLst>
                                </p:cTn>
                              </p:par>
                              <p:par>
                                <p:cTn id="148" presetID="9" presetClass="exit" presetSubtype="0" fill="hold" grpId="1" nodeType="withEffect">
                                  <p:stCondLst>
                                    <p:cond delay="0"/>
                                  </p:stCondLst>
                                  <p:childTnLst>
                                    <p:animEffect transition="out" filter="dissolve">
                                      <p:cBhvr>
                                        <p:cTn id="149" dur="500"/>
                                        <p:tgtEl>
                                          <p:spTgt spid="539"/>
                                        </p:tgtEl>
                                      </p:cBhvr>
                                    </p:animEffect>
                                    <p:set>
                                      <p:cBhvr>
                                        <p:cTn id="150" dur="1" fill="hold">
                                          <p:stCondLst>
                                            <p:cond delay="499"/>
                                          </p:stCondLst>
                                        </p:cTn>
                                        <p:tgtEl>
                                          <p:spTgt spid="5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p:bldP spid="464" grpId="0" animBg="1"/>
      <p:bldP spid="465" grpId="0" animBg="1"/>
      <p:bldP spid="466" grpId="0" animBg="1"/>
      <p:bldP spid="467" grpId="0" animBg="1"/>
      <p:bldP spid="468" grpId="0" animBg="1"/>
      <p:bldP spid="469" grpId="0" animBg="1"/>
      <p:bldP spid="470" grpId="0" animBg="1"/>
      <p:bldP spid="471" grpId="0" animBg="1"/>
      <p:bldP spid="472" grpId="0" animBg="1"/>
      <p:bldP spid="477" grpId="0" animBg="1"/>
      <p:bldP spid="478" grpId="0" animBg="1"/>
      <p:bldP spid="479" grpId="0" animBg="1"/>
      <p:bldP spid="480" grpId="0"/>
      <p:bldP spid="481" grpId="0" animBg="1"/>
      <p:bldP spid="482" grpId="0" animBg="1"/>
      <p:bldP spid="490" grpId="0"/>
      <p:bldP spid="491" grpId="0" animBg="1"/>
      <p:bldP spid="499" grpId="0" animBg="1"/>
      <p:bldP spid="500" grpId="0" animBg="1"/>
      <p:bldP spid="501" grpId="0" animBg="1"/>
      <p:bldP spid="502" grpId="0" animBg="1"/>
      <p:bldP spid="503" grpId="0" animBg="1"/>
      <p:bldP spid="518" grpId="0" animBg="1"/>
      <p:bldP spid="519" grpId="0" animBg="1"/>
      <p:bldP spid="520" grpId="0"/>
      <p:bldP spid="521" grpId="0" animBg="1"/>
      <p:bldP spid="530" grpId="0" animBg="1"/>
      <p:bldP spid="531" grpId="0" animBg="1"/>
      <p:bldP spid="532" grpId="0" animBg="1"/>
      <p:bldP spid="533" grpId="0" animBg="1"/>
      <p:bldP spid="534" grpId="0"/>
      <p:bldP spid="535" grpId="0" animBg="1"/>
      <p:bldP spid="536" grpId="0" animBg="1"/>
      <p:bldP spid="537" grpId="0" animBg="1"/>
      <p:bldP spid="538" grpId="0" animBg="1"/>
      <p:bldP spid="538" grpId="1" animBg="1"/>
      <p:bldP spid="538" grpId="2" animBg="1"/>
      <p:bldP spid="538" grpId="3" animBg="1"/>
      <p:bldP spid="538" grpId="4" animBg="1"/>
      <p:bldP spid="538" grpId="5" animBg="1"/>
      <p:bldP spid="539" grpId="0" animBg="1"/>
      <p:bldP spid="539" grpId="1" animBg="1"/>
      <p:bldP spid="540" grpId="0"/>
      <p:bldP spid="540" grpId="1"/>
      <p:bldP spid="540" grpId="2"/>
      <p:bldP spid="541" grpId="0"/>
      <p:bldP spid="541" grpId="1"/>
      <p:bldP spid="542" grpId="0"/>
      <p:bldP spid="54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Causes/costs of Congestion: Scenario 2</a:t>
            </a:r>
            <a:r>
              <a:rPr lang="en-US" sz="5400" dirty="0"/>
              <a:t> </a:t>
            </a:r>
            <a:endParaRPr lang="en-US" dirty="0"/>
          </a:p>
        </p:txBody>
      </p:sp>
      <p:sp>
        <p:nvSpPr>
          <p:cNvPr id="3" name="Content Placeholder 2"/>
          <p:cNvSpPr>
            <a:spLocks noGrp="1"/>
          </p:cNvSpPr>
          <p:nvPr>
            <p:ph idx="1"/>
          </p:nvPr>
        </p:nvSpPr>
        <p:spPr/>
        <p:txBody>
          <a:bodyPr/>
          <a:lstStyle/>
          <a:p>
            <a:r>
              <a:rPr lang="en-US" dirty="0"/>
              <a:t>Idealization: Known loss </a:t>
            </a:r>
          </a:p>
          <a:p>
            <a:r>
              <a:rPr lang="en-US" dirty="0"/>
              <a:t>Packets can be lost, dropped at router due to full buffers</a:t>
            </a:r>
          </a:p>
          <a:p>
            <a:r>
              <a:rPr lang="en-US" dirty="0"/>
              <a:t>Sender only resends if packet known to be lost</a:t>
            </a:r>
          </a:p>
          <a:p>
            <a:endParaRPr lang="en-US" dirty="0"/>
          </a:p>
        </p:txBody>
      </p:sp>
      <p:sp>
        <p:nvSpPr>
          <p:cNvPr id="156" name="Freeform 249"/>
          <p:cNvSpPr>
            <a:spLocks/>
          </p:cNvSpPr>
          <p:nvPr/>
        </p:nvSpPr>
        <p:spPr bwMode="auto">
          <a:xfrm flipH="1">
            <a:off x="2111375" y="3465513"/>
            <a:ext cx="250825" cy="1201737"/>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157" name="Group 328"/>
          <p:cNvGrpSpPr>
            <a:grpSpLocks/>
          </p:cNvGrpSpPr>
          <p:nvPr/>
        </p:nvGrpSpPr>
        <p:grpSpPr bwMode="auto">
          <a:xfrm>
            <a:off x="1716088" y="4425950"/>
            <a:ext cx="525462" cy="434975"/>
            <a:chOff x="-44" y="1473"/>
            <a:chExt cx="981" cy="1105"/>
          </a:xfrm>
        </p:grpSpPr>
        <p:pic>
          <p:nvPicPr>
            <p:cNvPr id="158" name="Picture 329" descr="desktop_computer_stylized_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Freeform 330"/>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pic>
        <p:nvPicPr>
          <p:cNvPr id="160" name="Picture 2" descr="garbage_c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9913" y="5775325"/>
            <a:ext cx="487362"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 name="Oval 3"/>
          <p:cNvSpPr>
            <a:spLocks noChangeArrowheads="1"/>
          </p:cNvSpPr>
          <p:nvPr/>
        </p:nvSpPr>
        <p:spPr bwMode="auto">
          <a:xfrm>
            <a:off x="3795713" y="5348288"/>
            <a:ext cx="1304925" cy="303212"/>
          </a:xfrm>
          <a:prstGeom prst="ellipse">
            <a:avLst/>
          </a:prstGeom>
          <a:solidFill>
            <a:srgbClr val="808080"/>
          </a:soli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162" name="Line 4"/>
          <p:cNvSpPr>
            <a:spLocks noChangeShapeType="1"/>
          </p:cNvSpPr>
          <p:nvPr/>
        </p:nvSpPr>
        <p:spPr bwMode="auto">
          <a:xfrm>
            <a:off x="3795713" y="5324475"/>
            <a:ext cx="0" cy="1873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63" name="Line 5"/>
          <p:cNvSpPr>
            <a:spLocks noChangeShapeType="1"/>
          </p:cNvSpPr>
          <p:nvPr/>
        </p:nvSpPr>
        <p:spPr bwMode="auto">
          <a:xfrm>
            <a:off x="5100638" y="5324475"/>
            <a:ext cx="0" cy="18732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64" name="Rectangle 6"/>
          <p:cNvSpPr>
            <a:spLocks noChangeArrowheads="1"/>
          </p:cNvSpPr>
          <p:nvPr/>
        </p:nvSpPr>
        <p:spPr bwMode="auto">
          <a:xfrm>
            <a:off x="3795713" y="5324475"/>
            <a:ext cx="309562" cy="18415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FontTx/>
              <a:buNone/>
            </a:pPr>
            <a:endParaRPr lang="en-US" altLang="en-US" sz="2000">
              <a:solidFill>
                <a:srgbClr val="000000"/>
              </a:solidFill>
              <a:latin typeface="Comic Sans MS" charset="0"/>
            </a:endParaRPr>
          </a:p>
        </p:txBody>
      </p:sp>
      <p:sp>
        <p:nvSpPr>
          <p:cNvPr id="165" name="Rectangle 7"/>
          <p:cNvSpPr>
            <a:spLocks noChangeArrowheads="1"/>
          </p:cNvSpPr>
          <p:nvPr/>
        </p:nvSpPr>
        <p:spPr bwMode="auto">
          <a:xfrm>
            <a:off x="4705350" y="5311775"/>
            <a:ext cx="395288" cy="18415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FontTx/>
              <a:buNone/>
            </a:pPr>
            <a:endParaRPr lang="en-US" altLang="en-US" sz="2000">
              <a:solidFill>
                <a:srgbClr val="000000"/>
              </a:solidFill>
              <a:latin typeface="Comic Sans MS" charset="0"/>
            </a:endParaRPr>
          </a:p>
        </p:txBody>
      </p:sp>
      <p:sp>
        <p:nvSpPr>
          <p:cNvPr id="166" name="Oval 8"/>
          <p:cNvSpPr>
            <a:spLocks noChangeArrowheads="1"/>
          </p:cNvSpPr>
          <p:nvPr/>
        </p:nvSpPr>
        <p:spPr bwMode="auto">
          <a:xfrm>
            <a:off x="3790950" y="5126038"/>
            <a:ext cx="1306513" cy="352425"/>
          </a:xfrm>
          <a:prstGeom prst="ellipse">
            <a:avLst/>
          </a:prstGeom>
          <a:solidFill>
            <a:srgbClr val="808080"/>
          </a:soli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167" name="Group 9"/>
          <p:cNvGrpSpPr>
            <a:grpSpLocks/>
          </p:cNvGrpSpPr>
          <p:nvPr/>
        </p:nvGrpSpPr>
        <p:grpSpPr bwMode="auto">
          <a:xfrm>
            <a:off x="4097338" y="5183188"/>
            <a:ext cx="647700" cy="206375"/>
            <a:chOff x="2848" y="848"/>
            <a:chExt cx="140" cy="98"/>
          </a:xfrm>
        </p:grpSpPr>
        <p:sp>
          <p:nvSpPr>
            <p:cNvPr id="168" name="Line 10"/>
            <p:cNvSpPr>
              <a:spLocks noChangeShapeType="1"/>
            </p:cNvSpPr>
            <p:nvPr/>
          </p:nvSpPr>
          <p:spPr bwMode="auto">
            <a:xfrm flipV="1">
              <a:off x="2848" y="848"/>
              <a:ext cx="50" cy="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169" name="Line 11"/>
            <p:cNvSpPr>
              <a:spLocks noChangeShapeType="1"/>
            </p:cNvSpPr>
            <p:nvPr/>
          </p:nvSpPr>
          <p:spPr bwMode="auto">
            <a:xfrm>
              <a:off x="2944" y="946"/>
              <a:ext cx="44"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170" name="Line 12"/>
            <p:cNvSpPr>
              <a:spLocks noChangeShapeType="1"/>
            </p:cNvSpPr>
            <p:nvPr/>
          </p:nvSpPr>
          <p:spPr bwMode="auto">
            <a:xfrm>
              <a:off x="2894" y="850"/>
              <a:ext cx="52" cy="96"/>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171" name="Line 13"/>
          <p:cNvSpPr>
            <a:spLocks noChangeShapeType="1"/>
          </p:cNvSpPr>
          <p:nvPr/>
        </p:nvSpPr>
        <p:spPr bwMode="auto">
          <a:xfrm>
            <a:off x="4097338" y="5381625"/>
            <a:ext cx="231775" cy="4763"/>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172" name="Line 14"/>
          <p:cNvSpPr>
            <a:spLocks noChangeShapeType="1"/>
          </p:cNvSpPr>
          <p:nvPr/>
        </p:nvSpPr>
        <p:spPr bwMode="auto">
          <a:xfrm flipV="1">
            <a:off x="4541838" y="5181600"/>
            <a:ext cx="203200"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173" name="Line 15"/>
          <p:cNvSpPr>
            <a:spLocks noChangeShapeType="1"/>
          </p:cNvSpPr>
          <p:nvPr/>
        </p:nvSpPr>
        <p:spPr bwMode="auto">
          <a:xfrm flipV="1">
            <a:off x="4310063" y="5181600"/>
            <a:ext cx="241300" cy="200025"/>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174" name="Line 16"/>
          <p:cNvSpPr>
            <a:spLocks noChangeShapeType="1"/>
          </p:cNvSpPr>
          <p:nvPr/>
        </p:nvSpPr>
        <p:spPr bwMode="auto">
          <a:xfrm flipH="1">
            <a:off x="2424113" y="4878388"/>
            <a:ext cx="1135062" cy="1117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75" name="Line 17"/>
          <p:cNvSpPr>
            <a:spLocks noChangeShapeType="1"/>
          </p:cNvSpPr>
          <p:nvPr/>
        </p:nvSpPr>
        <p:spPr bwMode="auto">
          <a:xfrm flipH="1">
            <a:off x="3021013" y="4878388"/>
            <a:ext cx="538162"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176" name="Group 58"/>
          <p:cNvGrpSpPr>
            <a:grpSpLocks/>
          </p:cNvGrpSpPr>
          <p:nvPr/>
        </p:nvGrpSpPr>
        <p:grpSpPr bwMode="auto">
          <a:xfrm>
            <a:off x="2351088" y="3563938"/>
            <a:ext cx="798512" cy="1166812"/>
            <a:chOff x="12762" y="10336"/>
            <a:chExt cx="1027" cy="1700"/>
          </a:xfrm>
        </p:grpSpPr>
        <p:sp>
          <p:nvSpPr>
            <p:cNvPr id="177" name="Rectangle 59"/>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78" name="Rectangle 60"/>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79" name="Line 61"/>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80" name="Line 62"/>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81" name="Line 63"/>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82" name="Line 64"/>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183" name="Text Box 66"/>
          <p:cNvSpPr txBox="1">
            <a:spLocks noChangeArrowheads="1"/>
          </p:cNvSpPr>
          <p:nvPr/>
        </p:nvSpPr>
        <p:spPr bwMode="auto">
          <a:xfrm>
            <a:off x="3368675" y="3449638"/>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baseline="-25000">
                <a:solidFill>
                  <a:srgbClr val="FF0000"/>
                </a:solidFill>
                <a:latin typeface="Arial" charset="0"/>
              </a:rPr>
              <a:t>in</a:t>
            </a:r>
            <a:r>
              <a:rPr lang="en-US" altLang="en-US" sz="1600" baseline="-25000">
                <a:solidFill>
                  <a:srgbClr val="FF0000"/>
                </a:solidFill>
                <a:latin typeface="Arial" charset="0"/>
              </a:rPr>
              <a:t> </a:t>
            </a:r>
            <a:r>
              <a:rPr lang="en-US" altLang="en-US" sz="1600">
                <a:solidFill>
                  <a:srgbClr val="FF0000"/>
                </a:solidFill>
                <a:latin typeface="Arial" charset="0"/>
              </a:rPr>
              <a:t>: original data</a:t>
            </a:r>
            <a:endParaRPr lang="en-US" altLang="en-US" sz="1600">
              <a:solidFill>
                <a:srgbClr val="000000"/>
              </a:solidFill>
              <a:latin typeface="Comic Sans MS" charset="0"/>
            </a:endParaRPr>
          </a:p>
        </p:txBody>
      </p:sp>
      <p:sp>
        <p:nvSpPr>
          <p:cNvPr id="184" name="Line 67"/>
          <p:cNvSpPr>
            <a:spLocks noChangeShapeType="1"/>
          </p:cNvSpPr>
          <p:nvPr/>
        </p:nvSpPr>
        <p:spPr bwMode="auto">
          <a:xfrm flipH="1">
            <a:off x="1885950" y="5983288"/>
            <a:ext cx="538163"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185" name="Group 108"/>
          <p:cNvGrpSpPr>
            <a:grpSpLocks/>
          </p:cNvGrpSpPr>
          <p:nvPr/>
        </p:nvGrpSpPr>
        <p:grpSpPr bwMode="auto">
          <a:xfrm>
            <a:off x="1298575" y="4718050"/>
            <a:ext cx="798513" cy="1166813"/>
            <a:chOff x="12762" y="10336"/>
            <a:chExt cx="1027" cy="1700"/>
          </a:xfrm>
        </p:grpSpPr>
        <p:sp>
          <p:nvSpPr>
            <p:cNvPr id="186" name="Rectangle 109"/>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87" name="Rectangle 110"/>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88" name="Line 111"/>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89" name="Line 112"/>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0" name="Line 113"/>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1" name="Line 114"/>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192" name="Line 116"/>
          <p:cNvSpPr>
            <a:spLocks noChangeShapeType="1"/>
          </p:cNvSpPr>
          <p:nvPr/>
        </p:nvSpPr>
        <p:spPr bwMode="auto">
          <a:xfrm flipH="1">
            <a:off x="3021013" y="5394325"/>
            <a:ext cx="749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3" name="Line 117"/>
          <p:cNvSpPr>
            <a:spLocks noChangeShapeType="1"/>
          </p:cNvSpPr>
          <p:nvPr/>
        </p:nvSpPr>
        <p:spPr bwMode="auto">
          <a:xfrm flipH="1">
            <a:off x="5010150" y="5394325"/>
            <a:ext cx="747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4" name="Line 118"/>
          <p:cNvSpPr>
            <a:spLocks noChangeShapeType="1"/>
          </p:cNvSpPr>
          <p:nvPr/>
        </p:nvSpPr>
        <p:spPr bwMode="auto">
          <a:xfrm flipH="1">
            <a:off x="5160963" y="4878388"/>
            <a:ext cx="1135062" cy="1117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5" name="Line 119"/>
          <p:cNvSpPr>
            <a:spLocks noChangeShapeType="1"/>
          </p:cNvSpPr>
          <p:nvPr/>
        </p:nvSpPr>
        <p:spPr bwMode="auto">
          <a:xfrm flipH="1">
            <a:off x="5149850" y="5995988"/>
            <a:ext cx="6778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6" name="Line 120"/>
          <p:cNvSpPr>
            <a:spLocks noChangeShapeType="1"/>
          </p:cNvSpPr>
          <p:nvPr/>
        </p:nvSpPr>
        <p:spPr bwMode="auto">
          <a:xfrm flipH="1">
            <a:off x="6259513" y="4891088"/>
            <a:ext cx="5397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197" name="Group 161"/>
          <p:cNvGrpSpPr>
            <a:grpSpLocks/>
          </p:cNvGrpSpPr>
          <p:nvPr/>
        </p:nvGrpSpPr>
        <p:grpSpPr bwMode="auto">
          <a:xfrm>
            <a:off x="6643688" y="3698875"/>
            <a:ext cx="798512" cy="1166813"/>
            <a:chOff x="12762" y="10336"/>
            <a:chExt cx="1027" cy="1700"/>
          </a:xfrm>
        </p:grpSpPr>
        <p:sp>
          <p:nvSpPr>
            <p:cNvPr id="198" name="Rectangle 162"/>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99" name="Rectangle 163"/>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00" name="Line 164"/>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1" name="Line 165"/>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2" name="Line 166"/>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3" name="Line 167"/>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grpSp>
        <p:nvGrpSpPr>
          <p:cNvPr id="204" name="Group 208"/>
          <p:cNvGrpSpPr>
            <a:grpSpLocks/>
          </p:cNvGrpSpPr>
          <p:nvPr/>
        </p:nvGrpSpPr>
        <p:grpSpPr bwMode="auto">
          <a:xfrm>
            <a:off x="6175375" y="5011738"/>
            <a:ext cx="798513" cy="1168400"/>
            <a:chOff x="12762" y="10336"/>
            <a:chExt cx="1027" cy="1700"/>
          </a:xfrm>
        </p:grpSpPr>
        <p:sp>
          <p:nvSpPr>
            <p:cNvPr id="205" name="Rectangle 209"/>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06" name="Rectangle 210"/>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07" name="Line 211"/>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8" name="Line 212"/>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9" name="Line 213"/>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10" name="Line 214"/>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211" name="Oval 215"/>
          <p:cNvSpPr>
            <a:spLocks noChangeArrowheads="1"/>
          </p:cNvSpPr>
          <p:nvPr/>
        </p:nvSpPr>
        <p:spPr bwMode="auto">
          <a:xfrm>
            <a:off x="2763838" y="3638550"/>
            <a:ext cx="112712" cy="115888"/>
          </a:xfrm>
          <a:prstGeom prst="ellipse">
            <a:avLst/>
          </a:prstGeom>
          <a:solidFill>
            <a:srgbClr val="FF0000"/>
          </a:solidFill>
          <a:ln w="9525">
            <a:solidFill>
              <a:srgbClr val="FF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12" name="Oval 216"/>
          <p:cNvSpPr>
            <a:spLocks noChangeArrowheads="1"/>
          </p:cNvSpPr>
          <p:nvPr/>
        </p:nvSpPr>
        <p:spPr bwMode="auto">
          <a:xfrm>
            <a:off x="1604963" y="4767263"/>
            <a:ext cx="114300" cy="117475"/>
          </a:xfrm>
          <a:prstGeom prst="ellipse">
            <a:avLst/>
          </a:prstGeom>
          <a:solidFill>
            <a:srgbClr val="808080"/>
          </a:solidFill>
          <a:ln w="9525">
            <a:solidFill>
              <a:srgbClr val="80808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13" name="Text Box 217"/>
          <p:cNvSpPr txBox="1">
            <a:spLocks noChangeArrowheads="1"/>
          </p:cNvSpPr>
          <p:nvPr/>
        </p:nvSpPr>
        <p:spPr bwMode="auto">
          <a:xfrm>
            <a:off x="7583488" y="3651250"/>
            <a:ext cx="5905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baseline="-25000">
                <a:solidFill>
                  <a:srgbClr val="FF0000"/>
                </a:solidFill>
                <a:latin typeface="Arial" charset="0"/>
              </a:rPr>
              <a:t>out</a:t>
            </a:r>
            <a:endParaRPr lang="en-US" altLang="en-US" sz="2000">
              <a:solidFill>
                <a:srgbClr val="000000"/>
              </a:solidFill>
              <a:latin typeface="Comic Sans MS" charset="0"/>
            </a:endParaRPr>
          </a:p>
        </p:txBody>
      </p:sp>
      <p:grpSp>
        <p:nvGrpSpPr>
          <p:cNvPr id="214" name="Group 218"/>
          <p:cNvGrpSpPr>
            <a:grpSpLocks/>
          </p:cNvGrpSpPr>
          <p:nvPr/>
        </p:nvGrpSpPr>
        <p:grpSpPr bwMode="auto">
          <a:xfrm>
            <a:off x="4587875" y="5233988"/>
            <a:ext cx="385763" cy="319087"/>
            <a:chOff x="11283" y="10423"/>
            <a:chExt cx="475" cy="374"/>
          </a:xfrm>
        </p:grpSpPr>
        <p:sp>
          <p:nvSpPr>
            <p:cNvPr id="215" name="Rectangle 219"/>
            <p:cNvSpPr>
              <a:spLocks noChangeArrowheads="1"/>
            </p:cNvSpPr>
            <p:nvPr/>
          </p:nvSpPr>
          <p:spPr bwMode="auto">
            <a:xfrm>
              <a:off x="11283" y="10423"/>
              <a:ext cx="475" cy="374"/>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16" name="Line 220"/>
            <p:cNvSpPr>
              <a:spLocks noChangeShapeType="1"/>
            </p:cNvSpPr>
            <p:nvPr/>
          </p:nvSpPr>
          <p:spPr bwMode="auto">
            <a:xfrm>
              <a:off x="1168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17" name="Line 221"/>
            <p:cNvSpPr>
              <a:spLocks noChangeShapeType="1"/>
            </p:cNvSpPr>
            <p:nvPr/>
          </p:nvSpPr>
          <p:spPr bwMode="auto">
            <a:xfrm>
              <a:off x="11621"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18" name="Line 222"/>
            <p:cNvSpPr>
              <a:spLocks noChangeShapeType="1"/>
            </p:cNvSpPr>
            <p:nvPr/>
          </p:nvSpPr>
          <p:spPr bwMode="auto">
            <a:xfrm>
              <a:off x="1155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19" name="Line 223"/>
            <p:cNvSpPr>
              <a:spLocks noChangeShapeType="1"/>
            </p:cNvSpPr>
            <p:nvPr/>
          </p:nvSpPr>
          <p:spPr bwMode="auto">
            <a:xfrm>
              <a:off x="11491" y="10495"/>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0" name="Line 224"/>
            <p:cNvSpPr>
              <a:spLocks noChangeShapeType="1"/>
            </p:cNvSpPr>
            <p:nvPr/>
          </p:nvSpPr>
          <p:spPr bwMode="auto">
            <a:xfrm>
              <a:off x="11426" y="10495"/>
              <a:ext cx="2"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1" name="Line 225"/>
            <p:cNvSpPr>
              <a:spLocks noChangeShapeType="1"/>
            </p:cNvSpPr>
            <p:nvPr/>
          </p:nvSpPr>
          <p:spPr bwMode="auto">
            <a:xfrm>
              <a:off x="11360" y="10495"/>
              <a:ext cx="3"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222" name="Line 226"/>
          <p:cNvSpPr>
            <a:spLocks noChangeShapeType="1"/>
          </p:cNvSpPr>
          <p:nvPr/>
        </p:nvSpPr>
        <p:spPr bwMode="auto">
          <a:xfrm>
            <a:off x="4845050" y="4017963"/>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3" name="Freeform 227"/>
          <p:cNvSpPr>
            <a:spLocks/>
          </p:cNvSpPr>
          <p:nvPr/>
        </p:nvSpPr>
        <p:spPr bwMode="auto">
          <a:xfrm>
            <a:off x="1663700" y="4865688"/>
            <a:ext cx="4854575" cy="1228725"/>
          </a:xfrm>
          <a:custGeom>
            <a:avLst/>
            <a:gdLst>
              <a:gd name="T0" fmla="*/ 0 w 6225"/>
              <a:gd name="T1" fmla="*/ 0 h 1501"/>
              <a:gd name="T2" fmla="*/ 0 w 6225"/>
              <a:gd name="T3" fmla="*/ 2147483646 h 1501"/>
              <a:gd name="T4" fmla="*/ 2147483646 w 6225"/>
              <a:gd name="T5" fmla="*/ 2147483646 h 1501"/>
              <a:gd name="T6" fmla="*/ 2147483646 w 6225"/>
              <a:gd name="T7" fmla="*/ 2147483646 h 1501"/>
              <a:gd name="T8" fmla="*/ 2147483646 w 6225"/>
              <a:gd name="T9" fmla="*/ 2147483646 h 1501"/>
              <a:gd name="T10" fmla="*/ 2147483646 w 6225"/>
              <a:gd name="T11" fmla="*/ 2147483646 h 1501"/>
              <a:gd name="T12" fmla="*/ 2147483646 w 6225"/>
              <a:gd name="T13" fmla="*/ 2147483646 h 1501"/>
              <a:gd name="T14" fmla="*/ 2147483646 w 6225"/>
              <a:gd name="T15" fmla="*/ 2147483646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80808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4" name="Freeform 228"/>
          <p:cNvSpPr>
            <a:spLocks/>
          </p:cNvSpPr>
          <p:nvPr/>
        </p:nvSpPr>
        <p:spPr bwMode="auto">
          <a:xfrm>
            <a:off x="2822575" y="3698875"/>
            <a:ext cx="4210050" cy="1646238"/>
          </a:xfrm>
          <a:custGeom>
            <a:avLst/>
            <a:gdLst>
              <a:gd name="T0" fmla="*/ 0 w 5400"/>
              <a:gd name="T1" fmla="*/ 0 h 2010"/>
              <a:gd name="T2" fmla="*/ 0 w 5400"/>
              <a:gd name="T3" fmla="*/ 2147483646 h 2010"/>
              <a:gd name="T4" fmla="*/ 2147483646 w 5400"/>
              <a:gd name="T5" fmla="*/ 2147483646 h 2010"/>
              <a:gd name="T6" fmla="*/ 2147483646 w 5400"/>
              <a:gd name="T7" fmla="*/ 2147483646 h 2010"/>
              <a:gd name="T8" fmla="*/ 2147483646 w 5400"/>
              <a:gd name="T9" fmla="*/ 2147483646 h 2010"/>
              <a:gd name="T10" fmla="*/ 2147483646 w 5400"/>
              <a:gd name="T11" fmla="*/ 2147483646 h 2010"/>
              <a:gd name="T12" fmla="*/ 2147483646 w 5400"/>
              <a:gd name="T13" fmla="*/ 2147483646 h 2010"/>
              <a:gd name="T14" fmla="*/ 2147483646 w 5400"/>
              <a:gd name="T15" fmla="*/ 2147483646 h 20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400" h="2010">
                <a:moveTo>
                  <a:pt x="0" y="0"/>
                </a:moveTo>
                <a:lnTo>
                  <a:pt x="0" y="1485"/>
                </a:lnTo>
                <a:lnTo>
                  <a:pt x="1005" y="1500"/>
                </a:lnTo>
                <a:lnTo>
                  <a:pt x="540" y="2010"/>
                </a:lnTo>
                <a:lnTo>
                  <a:pt x="3615" y="2010"/>
                </a:lnTo>
                <a:lnTo>
                  <a:pt x="4350" y="1275"/>
                </a:lnTo>
                <a:lnTo>
                  <a:pt x="5400" y="1290"/>
                </a:lnTo>
                <a:lnTo>
                  <a:pt x="5400" y="120"/>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5" name="Oval 229"/>
          <p:cNvSpPr>
            <a:spLocks noChangeArrowheads="1"/>
          </p:cNvSpPr>
          <p:nvPr/>
        </p:nvSpPr>
        <p:spPr bwMode="auto">
          <a:xfrm>
            <a:off x="2763838" y="3871913"/>
            <a:ext cx="112712" cy="115887"/>
          </a:xfrm>
          <a:prstGeom prst="ellipse">
            <a:avLst/>
          </a:prstGeom>
          <a:solidFill>
            <a:srgbClr val="FF0000"/>
          </a:solidFill>
          <a:ln w="9525">
            <a:solidFill>
              <a:srgbClr val="FF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26" name="Text Box 230"/>
          <p:cNvSpPr txBox="1">
            <a:spLocks noChangeArrowheads="1"/>
          </p:cNvSpPr>
          <p:nvPr/>
        </p:nvSpPr>
        <p:spPr bwMode="auto">
          <a:xfrm>
            <a:off x="3251200" y="3778250"/>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a:solidFill>
                  <a:srgbClr val="FF0000"/>
                </a:solidFill>
                <a:latin typeface="Arial" charset="0"/>
              </a:rPr>
              <a:t>'</a:t>
            </a:r>
            <a:r>
              <a:rPr lang="en-US" altLang="en-US" sz="2000" baseline="-25000">
                <a:solidFill>
                  <a:srgbClr val="FF0000"/>
                </a:solidFill>
                <a:latin typeface="Arial" charset="0"/>
              </a:rPr>
              <a:t>in</a:t>
            </a:r>
            <a:r>
              <a:rPr lang="en-US" altLang="en-US" sz="1800">
                <a:solidFill>
                  <a:srgbClr val="FF0000"/>
                </a:solidFill>
                <a:latin typeface="Arial" charset="0"/>
              </a:rPr>
              <a:t>:</a:t>
            </a:r>
            <a:r>
              <a:rPr lang="en-US" altLang="en-US" sz="1400">
                <a:solidFill>
                  <a:srgbClr val="FF0000"/>
                </a:solidFill>
                <a:latin typeface="Arial" charset="0"/>
              </a:rPr>
              <a:t> </a:t>
            </a:r>
            <a:r>
              <a:rPr lang="en-US" altLang="en-US" sz="1600">
                <a:solidFill>
                  <a:srgbClr val="FF0000"/>
                </a:solidFill>
                <a:latin typeface="Arial" charset="0"/>
              </a:rPr>
              <a:t>original data, </a:t>
            </a:r>
            <a:r>
              <a:rPr lang="en-US" altLang="en-US" sz="1600" i="1">
                <a:solidFill>
                  <a:srgbClr val="FF0000"/>
                </a:solidFill>
                <a:latin typeface="Arial" charset="0"/>
              </a:rPr>
              <a:t>plus</a:t>
            </a:r>
            <a:r>
              <a:rPr lang="en-US" altLang="en-US" sz="1600">
                <a:solidFill>
                  <a:srgbClr val="FF0000"/>
                </a:solidFill>
                <a:latin typeface="Arial" charset="0"/>
              </a:rPr>
              <a:t> retransmitted data</a:t>
            </a:r>
            <a:endParaRPr lang="en-US" altLang="en-US" sz="1600">
              <a:solidFill>
                <a:srgbClr val="000000"/>
              </a:solidFill>
              <a:latin typeface="Comic Sans MS" charset="0"/>
            </a:endParaRPr>
          </a:p>
        </p:txBody>
      </p:sp>
      <p:sp>
        <p:nvSpPr>
          <p:cNvPr id="227" name="Line 231"/>
          <p:cNvSpPr>
            <a:spLocks noChangeShapeType="1"/>
          </p:cNvSpPr>
          <p:nvPr/>
        </p:nvSpPr>
        <p:spPr bwMode="auto">
          <a:xfrm>
            <a:off x="2909888" y="3938588"/>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28" name="Line 232"/>
          <p:cNvSpPr>
            <a:spLocks noChangeShapeType="1"/>
          </p:cNvSpPr>
          <p:nvPr/>
        </p:nvSpPr>
        <p:spPr bwMode="auto">
          <a:xfrm>
            <a:off x="2905125" y="3705225"/>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29" name="Line 233"/>
          <p:cNvSpPr>
            <a:spLocks noChangeShapeType="1"/>
          </p:cNvSpPr>
          <p:nvPr/>
        </p:nvSpPr>
        <p:spPr bwMode="auto">
          <a:xfrm>
            <a:off x="7116763" y="3857625"/>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30" name="Rectangle 234"/>
          <p:cNvSpPr>
            <a:spLocks noChangeArrowheads="1"/>
          </p:cNvSpPr>
          <p:nvPr/>
        </p:nvSpPr>
        <p:spPr bwMode="auto">
          <a:xfrm>
            <a:off x="2711450" y="3613150"/>
            <a:ext cx="244475" cy="155575"/>
          </a:xfrm>
          <a:prstGeom prst="rect">
            <a:avLst/>
          </a:prstGeom>
          <a:solidFill>
            <a:srgbClr val="00CC99"/>
          </a:solidFill>
          <a:ln w="9525">
            <a:solidFill>
              <a:srgbClr val="0066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31" name="Rectangle 235"/>
          <p:cNvSpPr>
            <a:spLocks noChangeArrowheads="1"/>
          </p:cNvSpPr>
          <p:nvPr/>
        </p:nvSpPr>
        <p:spPr bwMode="auto">
          <a:xfrm>
            <a:off x="2381250" y="3846513"/>
            <a:ext cx="244475" cy="155575"/>
          </a:xfrm>
          <a:prstGeom prst="rect">
            <a:avLst/>
          </a:prstGeom>
          <a:solidFill>
            <a:srgbClr val="00CC99"/>
          </a:solidFill>
          <a:ln w="9525">
            <a:solidFill>
              <a:srgbClr val="0066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32" name="Text Box 236"/>
          <p:cNvSpPr txBox="1">
            <a:spLocks noChangeArrowheads="1"/>
          </p:cNvSpPr>
          <p:nvPr/>
        </p:nvSpPr>
        <p:spPr bwMode="auto">
          <a:xfrm>
            <a:off x="1757363" y="3736975"/>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6600"/>
                </a:solidFill>
                <a:latin typeface="Arial" charset="0"/>
              </a:rPr>
              <a:t>copy</a:t>
            </a:r>
          </a:p>
        </p:txBody>
      </p:sp>
      <p:sp>
        <p:nvSpPr>
          <p:cNvPr id="233" name="Text Box 237"/>
          <p:cNvSpPr txBox="1">
            <a:spLocks noChangeArrowheads="1"/>
          </p:cNvSpPr>
          <p:nvPr/>
        </p:nvSpPr>
        <p:spPr bwMode="auto">
          <a:xfrm>
            <a:off x="3786188" y="4805363"/>
            <a:ext cx="1643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i="1">
                <a:solidFill>
                  <a:srgbClr val="006600"/>
                </a:solidFill>
                <a:latin typeface="Arial" charset="0"/>
              </a:rPr>
              <a:t>no buffer space!</a:t>
            </a:r>
          </a:p>
        </p:txBody>
      </p:sp>
      <p:sp>
        <p:nvSpPr>
          <p:cNvPr id="234" name="Freeform 246"/>
          <p:cNvSpPr>
            <a:spLocks/>
          </p:cNvSpPr>
          <p:nvPr/>
        </p:nvSpPr>
        <p:spPr bwMode="auto">
          <a:xfrm flipH="1">
            <a:off x="1066800" y="4667250"/>
            <a:ext cx="250825" cy="1201738"/>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35" name="Freeform 252"/>
          <p:cNvSpPr>
            <a:spLocks/>
          </p:cNvSpPr>
          <p:nvPr/>
        </p:nvSpPr>
        <p:spPr bwMode="auto">
          <a:xfrm>
            <a:off x="7416800" y="3665538"/>
            <a:ext cx="250825" cy="1212850"/>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36" name="Freeform 255"/>
          <p:cNvSpPr>
            <a:spLocks/>
          </p:cNvSpPr>
          <p:nvPr/>
        </p:nvSpPr>
        <p:spPr bwMode="auto">
          <a:xfrm>
            <a:off x="6937375" y="4981575"/>
            <a:ext cx="250825" cy="1212850"/>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37" name="Text Box 257"/>
          <p:cNvSpPr txBox="1">
            <a:spLocks noChangeArrowheads="1"/>
          </p:cNvSpPr>
          <p:nvPr/>
        </p:nvSpPr>
        <p:spPr bwMode="auto">
          <a:xfrm>
            <a:off x="2298700" y="4705350"/>
            <a:ext cx="8524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1600">
                <a:solidFill>
                  <a:srgbClr val="000000"/>
                </a:solidFill>
                <a:latin typeface="Arial" charset="0"/>
              </a:rPr>
              <a:t>A</a:t>
            </a:r>
            <a:endParaRPr lang="en-US" altLang="en-US" sz="1600">
              <a:solidFill>
                <a:srgbClr val="000000"/>
              </a:solidFill>
              <a:latin typeface="Comic Sans MS" charset="0"/>
            </a:endParaRPr>
          </a:p>
        </p:txBody>
      </p:sp>
      <p:sp>
        <p:nvSpPr>
          <p:cNvPr id="238" name="Text Box 258"/>
          <p:cNvSpPr txBox="1">
            <a:spLocks noChangeArrowheads="1"/>
          </p:cNvSpPr>
          <p:nvPr/>
        </p:nvSpPr>
        <p:spPr bwMode="auto">
          <a:xfrm>
            <a:off x="1168400" y="6073775"/>
            <a:ext cx="8778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1600">
                <a:solidFill>
                  <a:srgbClr val="000000"/>
                </a:solidFill>
                <a:latin typeface="Arial" charset="0"/>
              </a:rPr>
              <a:t>Host B</a:t>
            </a:r>
            <a:endParaRPr lang="en-US" altLang="en-US" sz="1600">
              <a:solidFill>
                <a:srgbClr val="000000"/>
              </a:solidFill>
              <a:latin typeface="Comic Sans MS" charset="0"/>
            </a:endParaRPr>
          </a:p>
        </p:txBody>
      </p:sp>
      <p:grpSp>
        <p:nvGrpSpPr>
          <p:cNvPr id="239" name="Group 259"/>
          <p:cNvGrpSpPr>
            <a:grpSpLocks/>
          </p:cNvGrpSpPr>
          <p:nvPr/>
        </p:nvGrpSpPr>
        <p:grpSpPr bwMode="auto">
          <a:xfrm>
            <a:off x="7553325" y="4564063"/>
            <a:ext cx="231775" cy="441325"/>
            <a:chOff x="4140" y="429"/>
            <a:chExt cx="1425" cy="2396"/>
          </a:xfrm>
        </p:grpSpPr>
        <p:sp>
          <p:nvSpPr>
            <p:cNvPr id="240" name="Freeform 260"/>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41" name="Rectangle 261"/>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42" name="Freeform 262"/>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43" name="Freeform 263"/>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44" name="Rectangle 264"/>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245" name="Group 265"/>
            <p:cNvGrpSpPr>
              <a:grpSpLocks/>
            </p:cNvGrpSpPr>
            <p:nvPr/>
          </p:nvGrpSpPr>
          <p:grpSpPr bwMode="auto">
            <a:xfrm>
              <a:off x="4749" y="668"/>
              <a:ext cx="581" cy="145"/>
              <a:chOff x="614" y="2568"/>
              <a:chExt cx="725" cy="139"/>
            </a:xfrm>
          </p:grpSpPr>
          <p:sp>
            <p:nvSpPr>
              <p:cNvPr id="270" name="AutoShape 266"/>
              <p:cNvSpPr>
                <a:spLocks noChangeArrowheads="1"/>
              </p:cNvSpPr>
              <p:nvPr/>
            </p:nvSpPr>
            <p:spPr bwMode="auto">
              <a:xfrm>
                <a:off x="609" y="2570"/>
                <a:ext cx="73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71" name="AutoShape 267"/>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246" name="Rectangle 268"/>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247" name="Group 269"/>
            <p:cNvGrpSpPr>
              <a:grpSpLocks/>
            </p:cNvGrpSpPr>
            <p:nvPr/>
          </p:nvGrpSpPr>
          <p:grpSpPr bwMode="auto">
            <a:xfrm>
              <a:off x="4747" y="994"/>
              <a:ext cx="581" cy="134"/>
              <a:chOff x="614" y="2568"/>
              <a:chExt cx="725" cy="139"/>
            </a:xfrm>
          </p:grpSpPr>
          <p:sp>
            <p:nvSpPr>
              <p:cNvPr id="268" name="AutoShape 270"/>
              <p:cNvSpPr>
                <a:spLocks noChangeArrowheads="1"/>
              </p:cNvSpPr>
              <p:nvPr/>
            </p:nvSpPr>
            <p:spPr bwMode="auto">
              <a:xfrm>
                <a:off x="612" y="2572"/>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69" name="AutoShape 271"/>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248" name="Rectangle 272"/>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49" name="Rectangle 273"/>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250" name="Group 274"/>
            <p:cNvGrpSpPr>
              <a:grpSpLocks/>
            </p:cNvGrpSpPr>
            <p:nvPr/>
          </p:nvGrpSpPr>
          <p:grpSpPr bwMode="auto">
            <a:xfrm>
              <a:off x="4735" y="1627"/>
              <a:ext cx="582" cy="151"/>
              <a:chOff x="614" y="2568"/>
              <a:chExt cx="725" cy="139"/>
            </a:xfrm>
          </p:grpSpPr>
          <p:sp>
            <p:nvSpPr>
              <p:cNvPr id="266" name="AutoShape 275"/>
              <p:cNvSpPr>
                <a:spLocks noChangeArrowheads="1"/>
              </p:cNvSpPr>
              <p:nvPr/>
            </p:nvSpPr>
            <p:spPr bwMode="auto">
              <a:xfrm>
                <a:off x="614" y="2568"/>
                <a:ext cx="730" cy="16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67" name="AutoShape 276"/>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251" name="Freeform 277"/>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252" name="Group 278"/>
            <p:cNvGrpSpPr>
              <a:grpSpLocks/>
            </p:cNvGrpSpPr>
            <p:nvPr/>
          </p:nvGrpSpPr>
          <p:grpSpPr bwMode="auto">
            <a:xfrm>
              <a:off x="4739" y="1327"/>
              <a:ext cx="582" cy="139"/>
              <a:chOff x="614" y="2568"/>
              <a:chExt cx="725" cy="139"/>
            </a:xfrm>
          </p:grpSpPr>
          <p:sp>
            <p:nvSpPr>
              <p:cNvPr id="264" name="AutoShape 279"/>
              <p:cNvSpPr>
                <a:spLocks noChangeArrowheads="1"/>
              </p:cNvSpPr>
              <p:nvPr/>
            </p:nvSpPr>
            <p:spPr bwMode="auto">
              <a:xfrm>
                <a:off x="609" y="2566"/>
                <a:ext cx="73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65" name="AutoShape 280"/>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253" name="Rectangle 281"/>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54" name="Freeform 282"/>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55" name="Freeform 283"/>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56" name="Oval 284"/>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57" name="Freeform 285"/>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58" name="AutoShape 286"/>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59" name="AutoShape 287"/>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60" name="Oval 288"/>
            <p:cNvSpPr>
              <a:spLocks noChangeArrowheads="1"/>
            </p:cNvSpPr>
            <p:nvPr/>
          </p:nvSpPr>
          <p:spPr bwMode="auto">
            <a:xfrm>
              <a:off x="4306" y="2385"/>
              <a:ext cx="156"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61" name="Oval 289"/>
            <p:cNvSpPr>
              <a:spLocks noChangeArrowheads="1"/>
            </p:cNvSpPr>
            <p:nvPr/>
          </p:nvSpPr>
          <p:spPr bwMode="auto">
            <a:xfrm>
              <a:off x="4482" y="2385"/>
              <a:ext cx="166" cy="1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charset="0"/>
                <a:ea typeface="ＭＳ Ｐゴシック" charset="-128"/>
              </a:endParaRPr>
            </a:p>
          </p:txBody>
        </p:sp>
        <p:sp>
          <p:nvSpPr>
            <p:cNvPr id="262" name="Oval 290"/>
            <p:cNvSpPr>
              <a:spLocks noChangeArrowheads="1"/>
            </p:cNvSpPr>
            <p:nvPr/>
          </p:nvSpPr>
          <p:spPr bwMode="auto">
            <a:xfrm>
              <a:off x="4657" y="2377"/>
              <a:ext cx="166" cy="14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63" name="Rectangle 291"/>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grpSp>
        <p:nvGrpSpPr>
          <p:cNvPr id="272" name="Group 292"/>
          <p:cNvGrpSpPr>
            <a:grpSpLocks/>
          </p:cNvGrpSpPr>
          <p:nvPr/>
        </p:nvGrpSpPr>
        <p:grpSpPr bwMode="auto">
          <a:xfrm>
            <a:off x="7135813" y="5867400"/>
            <a:ext cx="231775" cy="441325"/>
            <a:chOff x="4140" y="429"/>
            <a:chExt cx="1425" cy="2396"/>
          </a:xfrm>
        </p:grpSpPr>
        <p:sp>
          <p:nvSpPr>
            <p:cNvPr id="273" name="Freeform 293"/>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74" name="Rectangle 294"/>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75" name="Freeform 295"/>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76" name="Freeform 296"/>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77" name="Rectangle 297"/>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278" name="Group 298"/>
            <p:cNvGrpSpPr>
              <a:grpSpLocks/>
            </p:cNvGrpSpPr>
            <p:nvPr/>
          </p:nvGrpSpPr>
          <p:grpSpPr bwMode="auto">
            <a:xfrm>
              <a:off x="4749" y="668"/>
              <a:ext cx="581" cy="145"/>
              <a:chOff x="614" y="2568"/>
              <a:chExt cx="725" cy="139"/>
            </a:xfrm>
          </p:grpSpPr>
          <p:sp>
            <p:nvSpPr>
              <p:cNvPr id="303" name="AutoShape 299"/>
              <p:cNvSpPr>
                <a:spLocks noChangeArrowheads="1"/>
              </p:cNvSpPr>
              <p:nvPr/>
            </p:nvSpPr>
            <p:spPr bwMode="auto">
              <a:xfrm>
                <a:off x="609" y="2570"/>
                <a:ext cx="73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304" name="AutoShape 300"/>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279" name="Rectangle 301"/>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280" name="Group 302"/>
            <p:cNvGrpSpPr>
              <a:grpSpLocks/>
            </p:cNvGrpSpPr>
            <p:nvPr/>
          </p:nvGrpSpPr>
          <p:grpSpPr bwMode="auto">
            <a:xfrm>
              <a:off x="4747" y="994"/>
              <a:ext cx="581" cy="134"/>
              <a:chOff x="614" y="2568"/>
              <a:chExt cx="725" cy="139"/>
            </a:xfrm>
          </p:grpSpPr>
          <p:sp>
            <p:nvSpPr>
              <p:cNvPr id="301" name="AutoShape 303"/>
              <p:cNvSpPr>
                <a:spLocks noChangeArrowheads="1"/>
              </p:cNvSpPr>
              <p:nvPr/>
            </p:nvSpPr>
            <p:spPr bwMode="auto">
              <a:xfrm>
                <a:off x="612" y="2572"/>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302" name="AutoShape 304"/>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281" name="Rectangle 305"/>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82" name="Rectangle 306"/>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283" name="Group 307"/>
            <p:cNvGrpSpPr>
              <a:grpSpLocks/>
            </p:cNvGrpSpPr>
            <p:nvPr/>
          </p:nvGrpSpPr>
          <p:grpSpPr bwMode="auto">
            <a:xfrm>
              <a:off x="4735" y="1627"/>
              <a:ext cx="582" cy="151"/>
              <a:chOff x="614" y="2568"/>
              <a:chExt cx="725" cy="139"/>
            </a:xfrm>
          </p:grpSpPr>
          <p:sp>
            <p:nvSpPr>
              <p:cNvPr id="299" name="AutoShape 308"/>
              <p:cNvSpPr>
                <a:spLocks noChangeArrowheads="1"/>
              </p:cNvSpPr>
              <p:nvPr/>
            </p:nvSpPr>
            <p:spPr bwMode="auto">
              <a:xfrm>
                <a:off x="614" y="2568"/>
                <a:ext cx="730" cy="16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300" name="AutoShape 309"/>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284" name="Freeform 310"/>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285" name="Group 311"/>
            <p:cNvGrpSpPr>
              <a:grpSpLocks/>
            </p:cNvGrpSpPr>
            <p:nvPr/>
          </p:nvGrpSpPr>
          <p:grpSpPr bwMode="auto">
            <a:xfrm>
              <a:off x="4739" y="1327"/>
              <a:ext cx="582" cy="139"/>
              <a:chOff x="614" y="2568"/>
              <a:chExt cx="725" cy="139"/>
            </a:xfrm>
          </p:grpSpPr>
          <p:sp>
            <p:nvSpPr>
              <p:cNvPr id="297" name="AutoShape 312"/>
              <p:cNvSpPr>
                <a:spLocks noChangeArrowheads="1"/>
              </p:cNvSpPr>
              <p:nvPr/>
            </p:nvSpPr>
            <p:spPr bwMode="auto">
              <a:xfrm>
                <a:off x="609" y="2566"/>
                <a:ext cx="73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98" name="AutoShape 313"/>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286" name="Rectangle 314"/>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87" name="Freeform 315"/>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88" name="Freeform 316"/>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89" name="Oval 317"/>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90" name="Freeform 318"/>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91" name="AutoShape 319"/>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92" name="AutoShape 320"/>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93" name="Oval 321"/>
            <p:cNvSpPr>
              <a:spLocks noChangeArrowheads="1"/>
            </p:cNvSpPr>
            <p:nvPr/>
          </p:nvSpPr>
          <p:spPr bwMode="auto">
            <a:xfrm>
              <a:off x="4306" y="2385"/>
              <a:ext cx="156"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94" name="Oval 322"/>
            <p:cNvSpPr>
              <a:spLocks noChangeArrowheads="1"/>
            </p:cNvSpPr>
            <p:nvPr/>
          </p:nvSpPr>
          <p:spPr bwMode="auto">
            <a:xfrm>
              <a:off x="4482" y="2385"/>
              <a:ext cx="166" cy="1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charset="0"/>
                <a:ea typeface="ＭＳ Ｐゴシック" charset="-128"/>
              </a:endParaRPr>
            </a:p>
          </p:txBody>
        </p:sp>
        <p:sp>
          <p:nvSpPr>
            <p:cNvPr id="295" name="Oval 323"/>
            <p:cNvSpPr>
              <a:spLocks noChangeArrowheads="1"/>
            </p:cNvSpPr>
            <p:nvPr/>
          </p:nvSpPr>
          <p:spPr bwMode="auto">
            <a:xfrm>
              <a:off x="4657" y="2377"/>
              <a:ext cx="166" cy="14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96" name="Rectangle 324"/>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grpSp>
        <p:nvGrpSpPr>
          <p:cNvPr id="305" name="Group 325"/>
          <p:cNvGrpSpPr>
            <a:grpSpLocks/>
          </p:cNvGrpSpPr>
          <p:nvPr/>
        </p:nvGrpSpPr>
        <p:grpSpPr bwMode="auto">
          <a:xfrm>
            <a:off x="661988" y="5605463"/>
            <a:ext cx="525462" cy="434975"/>
            <a:chOff x="-44" y="1473"/>
            <a:chExt cx="981" cy="1105"/>
          </a:xfrm>
        </p:grpSpPr>
        <p:pic>
          <p:nvPicPr>
            <p:cNvPr id="306" name="Picture 326" descr="desktop_computer_stylized_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 name="Freeform 327"/>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Tree>
    <p:extLst>
      <p:ext uri="{BB962C8B-B14F-4D97-AF65-F5344CB8AC3E}">
        <p14:creationId xmlns:p14="http://schemas.microsoft.com/office/powerpoint/2010/main" val="194407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3"/>
                                        </p:tgtEl>
                                        <p:attrNameLst>
                                          <p:attrName>style.visibility</p:attrName>
                                        </p:attrNameLst>
                                      </p:cBhvr>
                                      <p:to>
                                        <p:strVal val="visible"/>
                                      </p:to>
                                    </p:set>
                                  </p:childTnLst>
                                </p:cTn>
                              </p:par>
                              <p:par>
                                <p:cTn id="59" presetID="1" presetClass="entr" presetSubtype="0" fill="hold" grpId="2" nodeType="withEffect">
                                  <p:stCondLst>
                                    <p:cond delay="0"/>
                                  </p:stCondLst>
                                  <p:childTnLst>
                                    <p:set>
                                      <p:cBhvr>
                                        <p:cTn id="60" dur="1" fill="hold">
                                          <p:stCondLst>
                                            <p:cond delay="0"/>
                                          </p:stCondLst>
                                        </p:cTn>
                                        <p:tgtEl>
                                          <p:spTgt spid="21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9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4"/>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2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1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1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2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2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2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2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2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2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29"/>
                                        </p:tgtEl>
                                        <p:attrNameLst>
                                          <p:attrName>style.visibility</p:attrName>
                                        </p:attrNameLst>
                                      </p:cBhvr>
                                      <p:to>
                                        <p:strVal val="visible"/>
                                      </p:to>
                                    </p:set>
                                  </p:childTnLst>
                                </p:cTn>
                              </p:par>
                              <p:par>
                                <p:cTn id="95" presetID="1" presetClass="entr" presetSubtype="0" fill="hold" grpId="5" nodeType="withEffect">
                                  <p:stCondLst>
                                    <p:cond delay="0"/>
                                  </p:stCondLst>
                                  <p:childTnLst>
                                    <p:set>
                                      <p:cBhvr>
                                        <p:cTn id="96" dur="1" fill="hold">
                                          <p:stCondLst>
                                            <p:cond delay="0"/>
                                          </p:stCondLst>
                                        </p:cTn>
                                        <p:tgtEl>
                                          <p:spTgt spid="230"/>
                                        </p:tgtEl>
                                        <p:attrNameLst>
                                          <p:attrName>style.visibility</p:attrName>
                                        </p:attrNameLst>
                                      </p:cBhvr>
                                      <p:to>
                                        <p:strVal val="visible"/>
                                      </p:to>
                                    </p:set>
                                  </p:childTnLst>
                                </p:cTn>
                              </p:par>
                              <p:par>
                                <p:cTn id="97" presetID="1" presetClass="entr" presetSubtype="0" fill="hold" grpId="2" nodeType="withEffect">
                                  <p:stCondLst>
                                    <p:cond delay="0"/>
                                  </p:stCondLst>
                                  <p:childTnLst>
                                    <p:set>
                                      <p:cBhvr>
                                        <p:cTn id="98" dur="1" fill="hold">
                                          <p:stCondLst>
                                            <p:cond delay="0"/>
                                          </p:stCondLst>
                                        </p:cTn>
                                        <p:tgtEl>
                                          <p:spTgt spid="232"/>
                                        </p:tgtEl>
                                        <p:attrNameLst>
                                          <p:attrName>style.visibility</p:attrName>
                                        </p:attrNameLst>
                                      </p:cBhvr>
                                      <p:to>
                                        <p:strVal val="visible"/>
                                      </p:to>
                                    </p:set>
                                  </p:childTnLst>
                                </p:cTn>
                              </p:par>
                              <p:par>
                                <p:cTn id="99" presetID="1" presetClass="entr" presetSubtype="0" fill="hold" grpId="2" nodeType="withEffect">
                                  <p:stCondLst>
                                    <p:cond delay="0"/>
                                  </p:stCondLst>
                                  <p:childTnLst>
                                    <p:set>
                                      <p:cBhvr>
                                        <p:cTn id="100" dur="1" fill="hold">
                                          <p:stCondLst>
                                            <p:cond delay="0"/>
                                          </p:stCondLst>
                                        </p:cTn>
                                        <p:tgtEl>
                                          <p:spTgt spid="23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3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3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3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3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3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7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30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9" presetClass="entr" presetSubtype="0" fill="hold" grpId="0" nodeType="clickEffect">
                                  <p:stCondLst>
                                    <p:cond delay="0"/>
                                  </p:stCondLst>
                                  <p:childTnLst>
                                    <p:set>
                                      <p:cBhvr>
                                        <p:cTn id="120" dur="1" fill="hold">
                                          <p:stCondLst>
                                            <p:cond delay="0"/>
                                          </p:stCondLst>
                                        </p:cTn>
                                        <p:tgtEl>
                                          <p:spTgt spid="230"/>
                                        </p:tgtEl>
                                        <p:attrNameLst>
                                          <p:attrName>style.visibility</p:attrName>
                                        </p:attrNameLst>
                                      </p:cBhvr>
                                      <p:to>
                                        <p:strVal val="visible"/>
                                      </p:to>
                                    </p:set>
                                    <p:animEffect transition="in" filter="dissolve">
                                      <p:cBhvr>
                                        <p:cTn id="121" dur="500"/>
                                        <p:tgtEl>
                                          <p:spTgt spid="230"/>
                                        </p:tgtEl>
                                      </p:cBhvr>
                                    </p:animEffect>
                                  </p:childTnLst>
                                </p:cTn>
                              </p:par>
                            </p:childTnLst>
                          </p:cTn>
                        </p:par>
                        <p:par>
                          <p:cTn id="122" fill="hold">
                            <p:stCondLst>
                              <p:cond delay="500"/>
                            </p:stCondLst>
                            <p:childTnLst>
                              <p:par>
                                <p:cTn id="123" presetID="42" presetClass="path" presetSubtype="0" accel="50000" decel="50000" fill="hold" grpId="1" nodeType="afterEffect">
                                  <p:stCondLst>
                                    <p:cond delay="0"/>
                                  </p:stCondLst>
                                  <p:childTnLst>
                                    <p:animMotion origin="layout" path="M -0.00017 0.00255 L -5.55556E-7 0.03542 " pathEditMode="relative" rAng="0" ptsTypes="AA">
                                      <p:cBhvr>
                                        <p:cTn id="124" dur="2000" fill="hold"/>
                                        <p:tgtEl>
                                          <p:spTgt spid="230"/>
                                        </p:tgtEl>
                                        <p:attrNameLst>
                                          <p:attrName>ppt_x</p:attrName>
                                          <p:attrName>ppt_y</p:attrName>
                                        </p:attrNameLst>
                                      </p:cBhvr>
                                      <p:rCtr x="0" y="1644"/>
                                    </p:animMotion>
                                  </p:childTnLst>
                                </p:cTn>
                              </p:par>
                            </p:childTnLst>
                          </p:cTn>
                        </p:par>
                        <p:par>
                          <p:cTn id="125" fill="hold">
                            <p:stCondLst>
                              <p:cond delay="2500"/>
                            </p:stCondLst>
                            <p:childTnLst>
                              <p:par>
                                <p:cTn id="126" presetID="9" presetClass="entr" presetSubtype="0" fill="hold" grpId="0" nodeType="afterEffect">
                                  <p:stCondLst>
                                    <p:cond delay="0"/>
                                  </p:stCondLst>
                                  <p:childTnLst>
                                    <p:set>
                                      <p:cBhvr>
                                        <p:cTn id="127" dur="1" fill="hold">
                                          <p:stCondLst>
                                            <p:cond delay="0"/>
                                          </p:stCondLst>
                                        </p:cTn>
                                        <p:tgtEl>
                                          <p:spTgt spid="231"/>
                                        </p:tgtEl>
                                        <p:attrNameLst>
                                          <p:attrName>style.visibility</p:attrName>
                                        </p:attrNameLst>
                                      </p:cBhvr>
                                      <p:to>
                                        <p:strVal val="visible"/>
                                      </p:to>
                                    </p:set>
                                    <p:animEffect transition="in" filter="dissolve">
                                      <p:cBhvr>
                                        <p:cTn id="128" dur="500"/>
                                        <p:tgtEl>
                                          <p:spTgt spid="231"/>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232"/>
                                        </p:tgtEl>
                                        <p:attrNameLst>
                                          <p:attrName>style.visibility</p:attrName>
                                        </p:attrNameLst>
                                      </p:cBhvr>
                                      <p:to>
                                        <p:strVal val="visible"/>
                                      </p:to>
                                    </p:set>
                                    <p:animEffect transition="in" filter="dissolve">
                                      <p:cBhvr>
                                        <p:cTn id="131" dur="500"/>
                                        <p:tgtEl>
                                          <p:spTgt spid="232"/>
                                        </p:tgtEl>
                                      </p:cBhvr>
                                    </p:animEffect>
                                  </p:childTnLst>
                                </p:cTn>
                              </p:par>
                            </p:childTnLst>
                          </p:cTn>
                        </p:par>
                        <p:par>
                          <p:cTn id="132" fill="hold">
                            <p:stCondLst>
                              <p:cond delay="3000"/>
                            </p:stCondLst>
                            <p:childTnLst>
                              <p:par>
                                <p:cTn id="133" presetID="0" presetClass="path" presetSubtype="0" accel="50000" decel="50000" fill="hold" grpId="2" nodeType="afterEffect">
                                  <p:stCondLst>
                                    <p:cond delay="0"/>
                                  </p:stCondLst>
                                  <p:childTnLst>
                                    <p:animMotion origin="layout" path="M -1.94444E-6 0.03542 L 0.0007 0.17802 L 0.08681 0.17894 L 0.04723 0.24191 L 0.19584 0.24191 " pathEditMode="relative" ptsTypes="AAAAA">
                                      <p:cBhvr>
                                        <p:cTn id="134" dur="2000" fill="hold"/>
                                        <p:tgtEl>
                                          <p:spTgt spid="230"/>
                                        </p:tgtEl>
                                        <p:attrNameLst>
                                          <p:attrName>ppt_x</p:attrName>
                                          <p:attrName>ppt_y</p:attrName>
                                        </p:attrNameLst>
                                      </p:cBhvr>
                                    </p:animMotion>
                                  </p:childTnLst>
                                </p:cTn>
                              </p:par>
                              <p:par>
                                <p:cTn id="135" presetID="9" presetClass="exit" presetSubtype="0" fill="hold" grpId="1" nodeType="withEffect">
                                  <p:stCondLst>
                                    <p:cond delay="0"/>
                                  </p:stCondLst>
                                  <p:childTnLst>
                                    <p:animEffect transition="out" filter="dissolve">
                                      <p:cBhvr>
                                        <p:cTn id="136" dur="500"/>
                                        <p:tgtEl>
                                          <p:spTgt spid="232"/>
                                        </p:tgtEl>
                                      </p:cBhvr>
                                    </p:animEffect>
                                    <p:set>
                                      <p:cBhvr>
                                        <p:cTn id="137" dur="1" fill="hold">
                                          <p:stCondLst>
                                            <p:cond delay="499"/>
                                          </p:stCondLst>
                                        </p:cTn>
                                        <p:tgtEl>
                                          <p:spTgt spid="232"/>
                                        </p:tgtEl>
                                        <p:attrNameLst>
                                          <p:attrName>style.visibility</p:attrName>
                                        </p:attrNameLst>
                                      </p:cBhvr>
                                      <p:to>
                                        <p:strVal val="hidden"/>
                                      </p:to>
                                    </p:set>
                                  </p:childTnLst>
                                </p:cTn>
                              </p:par>
                            </p:childTnLst>
                          </p:cTn>
                        </p:par>
                        <p:par>
                          <p:cTn id="138" fill="hold">
                            <p:stCondLst>
                              <p:cond delay="5000"/>
                            </p:stCondLst>
                            <p:childTnLst>
                              <p:par>
                                <p:cTn id="139" presetID="9" presetClass="entr" presetSubtype="0" fill="hold" grpId="0" nodeType="afterEffect">
                                  <p:stCondLst>
                                    <p:cond delay="0"/>
                                  </p:stCondLst>
                                  <p:childTnLst>
                                    <p:set>
                                      <p:cBhvr>
                                        <p:cTn id="140" dur="1" fill="hold">
                                          <p:stCondLst>
                                            <p:cond delay="0"/>
                                          </p:stCondLst>
                                        </p:cTn>
                                        <p:tgtEl>
                                          <p:spTgt spid="233"/>
                                        </p:tgtEl>
                                        <p:attrNameLst>
                                          <p:attrName>style.visibility</p:attrName>
                                        </p:attrNameLst>
                                      </p:cBhvr>
                                      <p:to>
                                        <p:strVal val="visible"/>
                                      </p:to>
                                    </p:set>
                                    <p:animEffect transition="in" filter="dissolve">
                                      <p:cBhvr>
                                        <p:cTn id="141" dur="500"/>
                                        <p:tgtEl>
                                          <p:spTgt spid="233"/>
                                        </p:tgtEl>
                                      </p:cBhvr>
                                    </p:animEffect>
                                  </p:childTnLst>
                                </p:cTn>
                              </p:par>
                            </p:childTnLst>
                          </p:cTn>
                        </p:par>
                        <p:par>
                          <p:cTn id="142" fill="hold">
                            <p:stCondLst>
                              <p:cond delay="5500"/>
                            </p:stCondLst>
                            <p:childTnLst>
                              <p:par>
                                <p:cTn id="143" presetID="9" presetClass="entr" presetSubtype="0" fill="hold" nodeType="afterEffect">
                                  <p:stCondLst>
                                    <p:cond delay="0"/>
                                  </p:stCondLst>
                                  <p:childTnLst>
                                    <p:set>
                                      <p:cBhvr>
                                        <p:cTn id="144" dur="1" fill="hold">
                                          <p:stCondLst>
                                            <p:cond delay="0"/>
                                          </p:stCondLst>
                                        </p:cTn>
                                        <p:tgtEl>
                                          <p:spTgt spid="160"/>
                                        </p:tgtEl>
                                        <p:attrNameLst>
                                          <p:attrName>style.visibility</p:attrName>
                                        </p:attrNameLst>
                                      </p:cBhvr>
                                      <p:to>
                                        <p:strVal val="visible"/>
                                      </p:to>
                                    </p:set>
                                    <p:animEffect transition="in" filter="dissolve">
                                      <p:cBhvr>
                                        <p:cTn id="145" dur="500"/>
                                        <p:tgtEl>
                                          <p:spTgt spid="160"/>
                                        </p:tgtEl>
                                      </p:cBhvr>
                                    </p:animEffect>
                                  </p:childTnLst>
                                </p:cTn>
                              </p:par>
                            </p:childTnLst>
                          </p:cTn>
                        </p:par>
                        <p:par>
                          <p:cTn id="146" fill="hold">
                            <p:stCondLst>
                              <p:cond delay="6000"/>
                            </p:stCondLst>
                            <p:childTnLst>
                              <p:par>
                                <p:cTn id="147" presetID="0" presetClass="path" presetSubtype="0" accel="50000" decel="50000" fill="hold" grpId="3" nodeType="afterEffect">
                                  <p:stCondLst>
                                    <p:cond delay="0"/>
                                  </p:stCondLst>
                                  <p:childTnLst>
                                    <p:animMotion origin="layout" path="M 0.19583 0.2419 L 0.19808 0.35139 " pathEditMode="relative" ptsTypes="AA">
                                      <p:cBhvr>
                                        <p:cTn id="148" dur="2000" fill="hold"/>
                                        <p:tgtEl>
                                          <p:spTgt spid="230"/>
                                        </p:tgtEl>
                                        <p:attrNameLst>
                                          <p:attrName>ppt_x</p:attrName>
                                          <p:attrName>ppt_y</p:attrName>
                                        </p:attrNameLst>
                                      </p:cBhvr>
                                    </p:animMotion>
                                  </p:childTnLst>
                                </p:cTn>
                              </p:par>
                              <p:par>
                                <p:cTn id="149" presetID="9" presetClass="exit" presetSubtype="0" fill="hold" grpId="1" nodeType="withEffect">
                                  <p:stCondLst>
                                    <p:cond delay="0"/>
                                  </p:stCondLst>
                                  <p:childTnLst>
                                    <p:animEffect transition="out" filter="dissolve">
                                      <p:cBhvr>
                                        <p:cTn id="150" dur="500"/>
                                        <p:tgtEl>
                                          <p:spTgt spid="233"/>
                                        </p:tgtEl>
                                      </p:cBhvr>
                                    </p:animEffect>
                                    <p:set>
                                      <p:cBhvr>
                                        <p:cTn id="151" dur="1" fill="hold">
                                          <p:stCondLst>
                                            <p:cond delay="499"/>
                                          </p:stCondLst>
                                        </p:cTn>
                                        <p:tgtEl>
                                          <p:spTgt spid="233"/>
                                        </p:tgtEl>
                                        <p:attrNameLst>
                                          <p:attrName>style.visibility</p:attrName>
                                        </p:attrNameLst>
                                      </p:cBhvr>
                                      <p:to>
                                        <p:strVal val="hidden"/>
                                      </p:to>
                                    </p:set>
                                  </p:childTnLst>
                                </p:cTn>
                              </p:par>
                            </p:childTnLst>
                          </p:cTn>
                        </p:par>
                        <p:par>
                          <p:cTn id="152" fill="hold">
                            <p:stCondLst>
                              <p:cond delay="8000"/>
                            </p:stCondLst>
                            <p:childTnLst>
                              <p:par>
                                <p:cTn id="153" presetID="9" presetClass="exit" presetSubtype="0" fill="hold" grpId="4" nodeType="afterEffect">
                                  <p:stCondLst>
                                    <p:cond delay="0"/>
                                  </p:stCondLst>
                                  <p:childTnLst>
                                    <p:animEffect transition="out" filter="dissolve">
                                      <p:cBhvr>
                                        <p:cTn id="154" dur="500"/>
                                        <p:tgtEl>
                                          <p:spTgt spid="230"/>
                                        </p:tgtEl>
                                      </p:cBhvr>
                                    </p:animEffect>
                                    <p:set>
                                      <p:cBhvr>
                                        <p:cTn id="155" dur="1" fill="hold">
                                          <p:stCondLst>
                                            <p:cond delay="499"/>
                                          </p:stCondLst>
                                        </p:cTn>
                                        <p:tgtEl>
                                          <p:spTgt spid="2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61" grpId="0" animBg="1"/>
      <p:bldP spid="162" grpId="0" animBg="1"/>
      <p:bldP spid="163" grpId="0" animBg="1"/>
      <p:bldP spid="164" grpId="0" animBg="1"/>
      <p:bldP spid="165" grpId="0" animBg="1"/>
      <p:bldP spid="166" grpId="0" animBg="1"/>
      <p:bldP spid="171" grpId="0" animBg="1"/>
      <p:bldP spid="172" grpId="0" animBg="1"/>
      <p:bldP spid="173" grpId="0" animBg="1"/>
      <p:bldP spid="174" grpId="0" animBg="1"/>
      <p:bldP spid="175" grpId="0" animBg="1"/>
      <p:bldP spid="183" grpId="0"/>
      <p:bldP spid="184" grpId="0" animBg="1"/>
      <p:bldP spid="192" grpId="0" animBg="1"/>
      <p:bldP spid="193" grpId="0" animBg="1"/>
      <p:bldP spid="194" grpId="0" animBg="1"/>
      <p:bldP spid="195" grpId="0" animBg="1"/>
      <p:bldP spid="196" grpId="0" animBg="1"/>
      <p:bldP spid="211" grpId="0" animBg="1"/>
      <p:bldP spid="211" grpId="1" animBg="1"/>
      <p:bldP spid="211" grpId="2" animBg="1"/>
      <p:bldP spid="212" grpId="0" animBg="1"/>
      <p:bldP spid="213" grpId="0"/>
      <p:bldP spid="222" grpId="0" animBg="1"/>
      <p:bldP spid="223" grpId="0" animBg="1"/>
      <p:bldP spid="224" grpId="0" animBg="1"/>
      <p:bldP spid="225" grpId="0" animBg="1"/>
      <p:bldP spid="226" grpId="0"/>
      <p:bldP spid="227" grpId="0" animBg="1"/>
      <p:bldP spid="228" grpId="0" animBg="1"/>
      <p:bldP spid="229" grpId="0" animBg="1"/>
      <p:bldP spid="230" grpId="0" animBg="1"/>
      <p:bldP spid="230" grpId="1" animBg="1"/>
      <p:bldP spid="230" grpId="2" animBg="1"/>
      <p:bldP spid="230" grpId="3" animBg="1"/>
      <p:bldP spid="230" grpId="4" animBg="1"/>
      <p:bldP spid="230" grpId="5" animBg="1"/>
      <p:bldP spid="231" grpId="0" animBg="1"/>
      <p:bldP spid="232" grpId="0"/>
      <p:bldP spid="232" grpId="1"/>
      <p:bldP spid="232" grpId="2"/>
      <p:bldP spid="233" grpId="0"/>
      <p:bldP spid="233" grpId="1"/>
      <p:bldP spid="233" grpId="2"/>
      <p:bldP spid="234" grpId="0" animBg="1"/>
      <p:bldP spid="235" grpId="0" animBg="1"/>
      <p:bldP spid="236" grpId="0" animBg="1"/>
      <p:bldP spid="237" grpId="0"/>
      <p:bldP spid="23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Causes/costs of Congestion: Scenario 2</a:t>
            </a:r>
            <a:r>
              <a:rPr lang="en-US" sz="5400" dirty="0"/>
              <a:t> </a:t>
            </a:r>
            <a:endParaRPr lang="en-US" dirty="0"/>
          </a:p>
        </p:txBody>
      </p:sp>
      <p:sp>
        <p:nvSpPr>
          <p:cNvPr id="3" name="Content Placeholder 2"/>
          <p:cNvSpPr>
            <a:spLocks noGrp="1"/>
          </p:cNvSpPr>
          <p:nvPr>
            <p:ph idx="1"/>
          </p:nvPr>
        </p:nvSpPr>
        <p:spPr/>
        <p:txBody>
          <a:bodyPr/>
          <a:lstStyle/>
          <a:p>
            <a:r>
              <a:rPr lang="en-US" dirty="0"/>
              <a:t>Realistic: duplicate packets</a:t>
            </a:r>
          </a:p>
          <a:p>
            <a:r>
              <a:rPr lang="en-US" dirty="0"/>
              <a:t>Packets can be lost, dropped at router due to full buffers</a:t>
            </a:r>
          </a:p>
          <a:p>
            <a:r>
              <a:rPr lang="en-US" dirty="0"/>
              <a:t>Sender times out prematurely, sending two copies, both of which are delivered</a:t>
            </a:r>
          </a:p>
          <a:p>
            <a:endParaRPr lang="en-US" dirty="0"/>
          </a:p>
        </p:txBody>
      </p:sp>
      <p:sp>
        <p:nvSpPr>
          <p:cNvPr id="161" name="Freeform 273"/>
          <p:cNvSpPr>
            <a:spLocks/>
          </p:cNvSpPr>
          <p:nvPr/>
        </p:nvSpPr>
        <p:spPr bwMode="auto">
          <a:xfrm flipH="1">
            <a:off x="2668587" y="3403600"/>
            <a:ext cx="250825" cy="1201737"/>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162" name="Group 357"/>
          <p:cNvGrpSpPr>
            <a:grpSpLocks/>
          </p:cNvGrpSpPr>
          <p:nvPr/>
        </p:nvGrpSpPr>
        <p:grpSpPr bwMode="auto">
          <a:xfrm>
            <a:off x="2273300" y="4364037"/>
            <a:ext cx="525462" cy="434975"/>
            <a:chOff x="-44" y="1473"/>
            <a:chExt cx="981" cy="1105"/>
          </a:xfrm>
        </p:grpSpPr>
        <p:pic>
          <p:nvPicPr>
            <p:cNvPr id="163" name="Picture 358" descr="desktop_computer_stylized_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Freeform 35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165" name="Oval 3"/>
          <p:cNvSpPr>
            <a:spLocks noChangeArrowheads="1"/>
          </p:cNvSpPr>
          <p:nvPr/>
        </p:nvSpPr>
        <p:spPr bwMode="auto">
          <a:xfrm>
            <a:off x="4352925" y="5286375"/>
            <a:ext cx="1304925" cy="303212"/>
          </a:xfrm>
          <a:prstGeom prst="ellipse">
            <a:avLst/>
          </a:prstGeom>
          <a:solidFill>
            <a:srgbClr val="808080"/>
          </a:soli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166" name="Line 4"/>
          <p:cNvSpPr>
            <a:spLocks noChangeShapeType="1"/>
          </p:cNvSpPr>
          <p:nvPr/>
        </p:nvSpPr>
        <p:spPr bwMode="auto">
          <a:xfrm>
            <a:off x="4352925" y="5262562"/>
            <a:ext cx="0" cy="1873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67" name="Line 5"/>
          <p:cNvSpPr>
            <a:spLocks noChangeShapeType="1"/>
          </p:cNvSpPr>
          <p:nvPr/>
        </p:nvSpPr>
        <p:spPr bwMode="auto">
          <a:xfrm>
            <a:off x="5657850" y="5262562"/>
            <a:ext cx="0" cy="18732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68" name="Rectangle 6"/>
          <p:cNvSpPr>
            <a:spLocks noChangeArrowheads="1"/>
          </p:cNvSpPr>
          <p:nvPr/>
        </p:nvSpPr>
        <p:spPr bwMode="auto">
          <a:xfrm>
            <a:off x="4352925" y="5262562"/>
            <a:ext cx="309562" cy="18415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FontTx/>
              <a:buNone/>
            </a:pPr>
            <a:endParaRPr lang="en-US" altLang="en-US" sz="2000">
              <a:solidFill>
                <a:srgbClr val="000000"/>
              </a:solidFill>
              <a:latin typeface="Comic Sans MS" charset="0"/>
            </a:endParaRPr>
          </a:p>
        </p:txBody>
      </p:sp>
      <p:sp>
        <p:nvSpPr>
          <p:cNvPr id="169" name="Rectangle 7"/>
          <p:cNvSpPr>
            <a:spLocks noChangeArrowheads="1"/>
          </p:cNvSpPr>
          <p:nvPr/>
        </p:nvSpPr>
        <p:spPr bwMode="auto">
          <a:xfrm>
            <a:off x="5262562" y="5249862"/>
            <a:ext cx="395288" cy="18415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FontTx/>
              <a:buNone/>
            </a:pPr>
            <a:endParaRPr lang="en-US" altLang="en-US" sz="2000">
              <a:solidFill>
                <a:srgbClr val="000000"/>
              </a:solidFill>
              <a:latin typeface="Comic Sans MS" charset="0"/>
            </a:endParaRPr>
          </a:p>
        </p:txBody>
      </p:sp>
      <p:sp>
        <p:nvSpPr>
          <p:cNvPr id="170" name="Oval 8"/>
          <p:cNvSpPr>
            <a:spLocks noChangeArrowheads="1"/>
          </p:cNvSpPr>
          <p:nvPr/>
        </p:nvSpPr>
        <p:spPr bwMode="auto">
          <a:xfrm>
            <a:off x="4348162" y="5064125"/>
            <a:ext cx="1306513" cy="352425"/>
          </a:xfrm>
          <a:prstGeom prst="ellipse">
            <a:avLst/>
          </a:prstGeom>
          <a:solidFill>
            <a:srgbClr val="808080"/>
          </a:soli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171" name="Group 9"/>
          <p:cNvGrpSpPr>
            <a:grpSpLocks/>
          </p:cNvGrpSpPr>
          <p:nvPr/>
        </p:nvGrpSpPr>
        <p:grpSpPr bwMode="auto">
          <a:xfrm>
            <a:off x="4654550" y="5121275"/>
            <a:ext cx="647700" cy="206375"/>
            <a:chOff x="2848" y="848"/>
            <a:chExt cx="140" cy="98"/>
          </a:xfrm>
        </p:grpSpPr>
        <p:sp>
          <p:nvSpPr>
            <p:cNvPr id="172" name="Line 10"/>
            <p:cNvSpPr>
              <a:spLocks noChangeShapeType="1"/>
            </p:cNvSpPr>
            <p:nvPr/>
          </p:nvSpPr>
          <p:spPr bwMode="auto">
            <a:xfrm flipV="1">
              <a:off x="2848" y="848"/>
              <a:ext cx="50" cy="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173" name="Line 11"/>
            <p:cNvSpPr>
              <a:spLocks noChangeShapeType="1"/>
            </p:cNvSpPr>
            <p:nvPr/>
          </p:nvSpPr>
          <p:spPr bwMode="auto">
            <a:xfrm>
              <a:off x="2944" y="946"/>
              <a:ext cx="44"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174" name="Line 12"/>
            <p:cNvSpPr>
              <a:spLocks noChangeShapeType="1"/>
            </p:cNvSpPr>
            <p:nvPr/>
          </p:nvSpPr>
          <p:spPr bwMode="auto">
            <a:xfrm>
              <a:off x="2894" y="850"/>
              <a:ext cx="52" cy="96"/>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175" name="Line 13"/>
          <p:cNvSpPr>
            <a:spLocks noChangeShapeType="1"/>
          </p:cNvSpPr>
          <p:nvPr/>
        </p:nvSpPr>
        <p:spPr bwMode="auto">
          <a:xfrm>
            <a:off x="4654550" y="5319712"/>
            <a:ext cx="231775" cy="4763"/>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176" name="Line 14"/>
          <p:cNvSpPr>
            <a:spLocks noChangeShapeType="1"/>
          </p:cNvSpPr>
          <p:nvPr/>
        </p:nvSpPr>
        <p:spPr bwMode="auto">
          <a:xfrm flipV="1">
            <a:off x="5099050" y="5119687"/>
            <a:ext cx="203200"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177" name="Line 15"/>
          <p:cNvSpPr>
            <a:spLocks noChangeShapeType="1"/>
          </p:cNvSpPr>
          <p:nvPr/>
        </p:nvSpPr>
        <p:spPr bwMode="auto">
          <a:xfrm flipV="1">
            <a:off x="4867275" y="5119687"/>
            <a:ext cx="241300" cy="200025"/>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178" name="Line 16"/>
          <p:cNvSpPr>
            <a:spLocks noChangeShapeType="1"/>
          </p:cNvSpPr>
          <p:nvPr/>
        </p:nvSpPr>
        <p:spPr bwMode="auto">
          <a:xfrm flipH="1">
            <a:off x="2981325" y="4816475"/>
            <a:ext cx="1135062" cy="1117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79" name="Line 17"/>
          <p:cNvSpPr>
            <a:spLocks noChangeShapeType="1"/>
          </p:cNvSpPr>
          <p:nvPr/>
        </p:nvSpPr>
        <p:spPr bwMode="auto">
          <a:xfrm flipH="1">
            <a:off x="3578225" y="4816475"/>
            <a:ext cx="538162"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180" name="Group 58"/>
          <p:cNvGrpSpPr>
            <a:grpSpLocks/>
          </p:cNvGrpSpPr>
          <p:nvPr/>
        </p:nvGrpSpPr>
        <p:grpSpPr bwMode="auto">
          <a:xfrm>
            <a:off x="2908300" y="3502025"/>
            <a:ext cx="798512" cy="1166812"/>
            <a:chOff x="12762" y="10336"/>
            <a:chExt cx="1027" cy="1700"/>
          </a:xfrm>
        </p:grpSpPr>
        <p:sp>
          <p:nvSpPr>
            <p:cNvPr id="181" name="Rectangle 59"/>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82" name="Rectangle 60"/>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83" name="Line 61"/>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84" name="Line 62"/>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85" name="Line 63"/>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86" name="Line 64"/>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187" name="Text Box 65"/>
          <p:cNvSpPr txBox="1">
            <a:spLocks noChangeArrowheads="1"/>
          </p:cNvSpPr>
          <p:nvPr/>
        </p:nvSpPr>
        <p:spPr bwMode="auto">
          <a:xfrm>
            <a:off x="2855912" y="4643437"/>
            <a:ext cx="8524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1600">
                <a:solidFill>
                  <a:srgbClr val="000000"/>
                </a:solidFill>
                <a:latin typeface="Arial" charset="0"/>
              </a:rPr>
              <a:t>A</a:t>
            </a:r>
            <a:endParaRPr lang="en-US" altLang="en-US" sz="1600">
              <a:solidFill>
                <a:srgbClr val="000000"/>
              </a:solidFill>
              <a:latin typeface="Comic Sans MS" charset="0"/>
            </a:endParaRPr>
          </a:p>
        </p:txBody>
      </p:sp>
      <p:sp>
        <p:nvSpPr>
          <p:cNvPr id="188" name="Text Box 66"/>
          <p:cNvSpPr txBox="1">
            <a:spLocks noChangeArrowheads="1"/>
          </p:cNvSpPr>
          <p:nvPr/>
        </p:nvSpPr>
        <p:spPr bwMode="auto">
          <a:xfrm>
            <a:off x="3925887" y="3387725"/>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baseline="-25000">
                <a:solidFill>
                  <a:srgbClr val="FF0000"/>
                </a:solidFill>
                <a:latin typeface="Arial" charset="0"/>
              </a:rPr>
              <a:t>in</a:t>
            </a:r>
            <a:endParaRPr lang="en-US" altLang="en-US" sz="1600">
              <a:solidFill>
                <a:srgbClr val="000000"/>
              </a:solidFill>
              <a:latin typeface="Comic Sans MS" charset="0"/>
            </a:endParaRPr>
          </a:p>
        </p:txBody>
      </p:sp>
      <p:sp>
        <p:nvSpPr>
          <p:cNvPr id="189" name="Line 67"/>
          <p:cNvSpPr>
            <a:spLocks noChangeShapeType="1"/>
          </p:cNvSpPr>
          <p:nvPr/>
        </p:nvSpPr>
        <p:spPr bwMode="auto">
          <a:xfrm flipH="1">
            <a:off x="2443162" y="5921375"/>
            <a:ext cx="538163"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190" name="Group 108"/>
          <p:cNvGrpSpPr>
            <a:grpSpLocks/>
          </p:cNvGrpSpPr>
          <p:nvPr/>
        </p:nvGrpSpPr>
        <p:grpSpPr bwMode="auto">
          <a:xfrm>
            <a:off x="1855787" y="4656137"/>
            <a:ext cx="798513" cy="1166813"/>
            <a:chOff x="12762" y="10336"/>
            <a:chExt cx="1027" cy="1700"/>
          </a:xfrm>
        </p:grpSpPr>
        <p:sp>
          <p:nvSpPr>
            <p:cNvPr id="191" name="Rectangle 109"/>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92" name="Rectangle 110"/>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93" name="Line 111"/>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4" name="Line 112"/>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5" name="Line 113"/>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6" name="Line 114"/>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197" name="Line 116"/>
          <p:cNvSpPr>
            <a:spLocks noChangeShapeType="1"/>
          </p:cNvSpPr>
          <p:nvPr/>
        </p:nvSpPr>
        <p:spPr bwMode="auto">
          <a:xfrm flipH="1">
            <a:off x="3578225" y="5332412"/>
            <a:ext cx="749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8" name="Line 117"/>
          <p:cNvSpPr>
            <a:spLocks noChangeShapeType="1"/>
          </p:cNvSpPr>
          <p:nvPr/>
        </p:nvSpPr>
        <p:spPr bwMode="auto">
          <a:xfrm flipH="1">
            <a:off x="5567362" y="5332412"/>
            <a:ext cx="747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9" name="Line 118"/>
          <p:cNvSpPr>
            <a:spLocks noChangeShapeType="1"/>
          </p:cNvSpPr>
          <p:nvPr/>
        </p:nvSpPr>
        <p:spPr bwMode="auto">
          <a:xfrm flipH="1">
            <a:off x="5718175" y="4816475"/>
            <a:ext cx="1135062" cy="1117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0" name="Line 119"/>
          <p:cNvSpPr>
            <a:spLocks noChangeShapeType="1"/>
          </p:cNvSpPr>
          <p:nvPr/>
        </p:nvSpPr>
        <p:spPr bwMode="auto">
          <a:xfrm flipH="1">
            <a:off x="5707062" y="5934075"/>
            <a:ext cx="6778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1" name="Line 120"/>
          <p:cNvSpPr>
            <a:spLocks noChangeShapeType="1"/>
          </p:cNvSpPr>
          <p:nvPr/>
        </p:nvSpPr>
        <p:spPr bwMode="auto">
          <a:xfrm flipH="1">
            <a:off x="6816725" y="4829175"/>
            <a:ext cx="5397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202" name="Group 161"/>
          <p:cNvGrpSpPr>
            <a:grpSpLocks/>
          </p:cNvGrpSpPr>
          <p:nvPr/>
        </p:nvGrpSpPr>
        <p:grpSpPr bwMode="auto">
          <a:xfrm>
            <a:off x="7200900" y="3636962"/>
            <a:ext cx="798512" cy="1166813"/>
            <a:chOff x="12762" y="10336"/>
            <a:chExt cx="1027" cy="1700"/>
          </a:xfrm>
        </p:grpSpPr>
        <p:sp>
          <p:nvSpPr>
            <p:cNvPr id="203" name="Rectangle 162"/>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04" name="Rectangle 163"/>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05" name="Line 164"/>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6" name="Line 165"/>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7" name="Line 166"/>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8" name="Line 167"/>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grpSp>
        <p:nvGrpSpPr>
          <p:cNvPr id="209" name="Group 208"/>
          <p:cNvGrpSpPr>
            <a:grpSpLocks/>
          </p:cNvGrpSpPr>
          <p:nvPr/>
        </p:nvGrpSpPr>
        <p:grpSpPr bwMode="auto">
          <a:xfrm>
            <a:off x="6732587" y="4949825"/>
            <a:ext cx="798513" cy="1168400"/>
            <a:chOff x="12762" y="10336"/>
            <a:chExt cx="1027" cy="1700"/>
          </a:xfrm>
        </p:grpSpPr>
        <p:sp>
          <p:nvSpPr>
            <p:cNvPr id="210" name="Rectangle 209"/>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11" name="Rectangle 210"/>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12" name="Line 211"/>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13" name="Line 212"/>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14" name="Line 213"/>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15" name="Line 214"/>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216" name="Oval 215"/>
          <p:cNvSpPr>
            <a:spLocks noChangeArrowheads="1"/>
          </p:cNvSpPr>
          <p:nvPr/>
        </p:nvSpPr>
        <p:spPr bwMode="auto">
          <a:xfrm>
            <a:off x="3321050" y="3576637"/>
            <a:ext cx="112712" cy="115888"/>
          </a:xfrm>
          <a:prstGeom prst="ellipse">
            <a:avLst/>
          </a:prstGeom>
          <a:solidFill>
            <a:srgbClr val="FF0000"/>
          </a:solidFill>
          <a:ln w="9525">
            <a:solidFill>
              <a:srgbClr val="FF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17" name="Oval 216"/>
          <p:cNvSpPr>
            <a:spLocks noChangeArrowheads="1"/>
          </p:cNvSpPr>
          <p:nvPr/>
        </p:nvSpPr>
        <p:spPr bwMode="auto">
          <a:xfrm>
            <a:off x="2162175" y="4705350"/>
            <a:ext cx="114300" cy="117475"/>
          </a:xfrm>
          <a:prstGeom prst="ellipse">
            <a:avLst/>
          </a:prstGeom>
          <a:solidFill>
            <a:srgbClr val="808080"/>
          </a:solidFill>
          <a:ln w="9525">
            <a:solidFill>
              <a:srgbClr val="80808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18" name="Text Box 217"/>
          <p:cNvSpPr txBox="1">
            <a:spLocks noChangeArrowheads="1"/>
          </p:cNvSpPr>
          <p:nvPr/>
        </p:nvSpPr>
        <p:spPr bwMode="auto">
          <a:xfrm>
            <a:off x="8140700" y="3589337"/>
            <a:ext cx="5905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baseline="-25000">
                <a:solidFill>
                  <a:srgbClr val="FF0000"/>
                </a:solidFill>
                <a:latin typeface="Arial" charset="0"/>
              </a:rPr>
              <a:t>out</a:t>
            </a:r>
            <a:endParaRPr lang="en-US" altLang="en-US" sz="2000">
              <a:solidFill>
                <a:srgbClr val="000000"/>
              </a:solidFill>
              <a:latin typeface="Comic Sans MS" charset="0"/>
            </a:endParaRPr>
          </a:p>
        </p:txBody>
      </p:sp>
      <p:grpSp>
        <p:nvGrpSpPr>
          <p:cNvPr id="219" name="Group 218"/>
          <p:cNvGrpSpPr>
            <a:grpSpLocks/>
          </p:cNvGrpSpPr>
          <p:nvPr/>
        </p:nvGrpSpPr>
        <p:grpSpPr bwMode="auto">
          <a:xfrm>
            <a:off x="5145087" y="5172075"/>
            <a:ext cx="385763" cy="319087"/>
            <a:chOff x="11283" y="10423"/>
            <a:chExt cx="475" cy="374"/>
          </a:xfrm>
        </p:grpSpPr>
        <p:sp>
          <p:nvSpPr>
            <p:cNvPr id="220" name="Rectangle 219"/>
            <p:cNvSpPr>
              <a:spLocks noChangeArrowheads="1"/>
            </p:cNvSpPr>
            <p:nvPr/>
          </p:nvSpPr>
          <p:spPr bwMode="auto">
            <a:xfrm>
              <a:off x="11283" y="10423"/>
              <a:ext cx="475" cy="374"/>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21" name="Line 220"/>
            <p:cNvSpPr>
              <a:spLocks noChangeShapeType="1"/>
            </p:cNvSpPr>
            <p:nvPr/>
          </p:nvSpPr>
          <p:spPr bwMode="auto">
            <a:xfrm>
              <a:off x="1168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2" name="Line 221"/>
            <p:cNvSpPr>
              <a:spLocks noChangeShapeType="1"/>
            </p:cNvSpPr>
            <p:nvPr/>
          </p:nvSpPr>
          <p:spPr bwMode="auto">
            <a:xfrm>
              <a:off x="11621"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3" name="Line 222"/>
            <p:cNvSpPr>
              <a:spLocks noChangeShapeType="1"/>
            </p:cNvSpPr>
            <p:nvPr/>
          </p:nvSpPr>
          <p:spPr bwMode="auto">
            <a:xfrm>
              <a:off x="1155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4" name="Line 223"/>
            <p:cNvSpPr>
              <a:spLocks noChangeShapeType="1"/>
            </p:cNvSpPr>
            <p:nvPr/>
          </p:nvSpPr>
          <p:spPr bwMode="auto">
            <a:xfrm>
              <a:off x="11491" y="10495"/>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5" name="Line 224"/>
            <p:cNvSpPr>
              <a:spLocks noChangeShapeType="1"/>
            </p:cNvSpPr>
            <p:nvPr/>
          </p:nvSpPr>
          <p:spPr bwMode="auto">
            <a:xfrm>
              <a:off x="11426" y="10495"/>
              <a:ext cx="2"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6" name="Line 225"/>
            <p:cNvSpPr>
              <a:spLocks noChangeShapeType="1"/>
            </p:cNvSpPr>
            <p:nvPr/>
          </p:nvSpPr>
          <p:spPr bwMode="auto">
            <a:xfrm>
              <a:off x="11360" y="10495"/>
              <a:ext cx="3"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227" name="Line 226"/>
          <p:cNvSpPr>
            <a:spLocks noChangeShapeType="1"/>
          </p:cNvSpPr>
          <p:nvPr/>
        </p:nvSpPr>
        <p:spPr bwMode="auto">
          <a:xfrm>
            <a:off x="5402262" y="3956050"/>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8" name="Freeform 227"/>
          <p:cNvSpPr>
            <a:spLocks/>
          </p:cNvSpPr>
          <p:nvPr/>
        </p:nvSpPr>
        <p:spPr bwMode="auto">
          <a:xfrm>
            <a:off x="2220912" y="4803775"/>
            <a:ext cx="4854575" cy="1228725"/>
          </a:xfrm>
          <a:custGeom>
            <a:avLst/>
            <a:gdLst>
              <a:gd name="T0" fmla="*/ 0 w 6225"/>
              <a:gd name="T1" fmla="*/ 0 h 1501"/>
              <a:gd name="T2" fmla="*/ 0 w 6225"/>
              <a:gd name="T3" fmla="*/ 2147483646 h 1501"/>
              <a:gd name="T4" fmla="*/ 2147483646 w 6225"/>
              <a:gd name="T5" fmla="*/ 2147483646 h 1501"/>
              <a:gd name="T6" fmla="*/ 2147483646 w 6225"/>
              <a:gd name="T7" fmla="*/ 2147483646 h 1501"/>
              <a:gd name="T8" fmla="*/ 2147483646 w 6225"/>
              <a:gd name="T9" fmla="*/ 2147483646 h 1501"/>
              <a:gd name="T10" fmla="*/ 2147483646 w 6225"/>
              <a:gd name="T11" fmla="*/ 2147483646 h 1501"/>
              <a:gd name="T12" fmla="*/ 2147483646 w 6225"/>
              <a:gd name="T13" fmla="*/ 2147483646 h 1501"/>
              <a:gd name="T14" fmla="*/ 2147483646 w 6225"/>
              <a:gd name="T15" fmla="*/ 2147483646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80808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9" name="Freeform 228"/>
          <p:cNvSpPr>
            <a:spLocks/>
          </p:cNvSpPr>
          <p:nvPr/>
        </p:nvSpPr>
        <p:spPr bwMode="auto">
          <a:xfrm>
            <a:off x="3379787" y="3636962"/>
            <a:ext cx="4210050" cy="1646238"/>
          </a:xfrm>
          <a:custGeom>
            <a:avLst/>
            <a:gdLst>
              <a:gd name="T0" fmla="*/ 0 w 5400"/>
              <a:gd name="T1" fmla="*/ 0 h 2010"/>
              <a:gd name="T2" fmla="*/ 0 w 5400"/>
              <a:gd name="T3" fmla="*/ 2147483646 h 2010"/>
              <a:gd name="T4" fmla="*/ 2147483646 w 5400"/>
              <a:gd name="T5" fmla="*/ 2147483646 h 2010"/>
              <a:gd name="T6" fmla="*/ 2147483646 w 5400"/>
              <a:gd name="T7" fmla="*/ 2147483646 h 2010"/>
              <a:gd name="T8" fmla="*/ 2147483646 w 5400"/>
              <a:gd name="T9" fmla="*/ 2147483646 h 2010"/>
              <a:gd name="T10" fmla="*/ 2147483646 w 5400"/>
              <a:gd name="T11" fmla="*/ 2147483646 h 2010"/>
              <a:gd name="T12" fmla="*/ 2147483646 w 5400"/>
              <a:gd name="T13" fmla="*/ 2147483646 h 2010"/>
              <a:gd name="T14" fmla="*/ 2147483646 w 5400"/>
              <a:gd name="T15" fmla="*/ 2147483646 h 20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400" h="2010">
                <a:moveTo>
                  <a:pt x="0" y="0"/>
                </a:moveTo>
                <a:lnTo>
                  <a:pt x="0" y="1485"/>
                </a:lnTo>
                <a:lnTo>
                  <a:pt x="1005" y="1500"/>
                </a:lnTo>
                <a:lnTo>
                  <a:pt x="540" y="2010"/>
                </a:lnTo>
                <a:lnTo>
                  <a:pt x="3615" y="2010"/>
                </a:lnTo>
                <a:lnTo>
                  <a:pt x="4350" y="1275"/>
                </a:lnTo>
                <a:lnTo>
                  <a:pt x="5400" y="1290"/>
                </a:lnTo>
                <a:lnTo>
                  <a:pt x="5400" y="120"/>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30" name="Oval 229"/>
          <p:cNvSpPr>
            <a:spLocks noChangeArrowheads="1"/>
          </p:cNvSpPr>
          <p:nvPr/>
        </p:nvSpPr>
        <p:spPr bwMode="auto">
          <a:xfrm>
            <a:off x="3321050" y="3810000"/>
            <a:ext cx="112712" cy="115887"/>
          </a:xfrm>
          <a:prstGeom prst="ellipse">
            <a:avLst/>
          </a:prstGeom>
          <a:solidFill>
            <a:srgbClr val="FF0000"/>
          </a:solidFill>
          <a:ln w="9525">
            <a:solidFill>
              <a:srgbClr val="FF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31" name="Text Box 230"/>
          <p:cNvSpPr txBox="1">
            <a:spLocks noChangeArrowheads="1"/>
          </p:cNvSpPr>
          <p:nvPr/>
        </p:nvSpPr>
        <p:spPr bwMode="auto">
          <a:xfrm>
            <a:off x="3919537" y="3716337"/>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a:solidFill>
                  <a:srgbClr val="FF0000"/>
                </a:solidFill>
                <a:latin typeface="Arial" charset="0"/>
              </a:rPr>
              <a:t>'</a:t>
            </a:r>
            <a:r>
              <a:rPr lang="en-US" altLang="en-US" sz="2000" baseline="-25000">
                <a:solidFill>
                  <a:srgbClr val="FF0000"/>
                </a:solidFill>
                <a:latin typeface="Arial" charset="0"/>
              </a:rPr>
              <a:t>in</a:t>
            </a:r>
            <a:endParaRPr lang="en-US" altLang="en-US" sz="1600">
              <a:solidFill>
                <a:srgbClr val="000000"/>
              </a:solidFill>
              <a:latin typeface="Comic Sans MS" charset="0"/>
            </a:endParaRPr>
          </a:p>
        </p:txBody>
      </p:sp>
      <p:sp>
        <p:nvSpPr>
          <p:cNvPr id="232" name="Line 231"/>
          <p:cNvSpPr>
            <a:spLocks noChangeShapeType="1"/>
          </p:cNvSpPr>
          <p:nvPr/>
        </p:nvSpPr>
        <p:spPr bwMode="auto">
          <a:xfrm>
            <a:off x="3467100" y="3876675"/>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33" name="Line 232"/>
          <p:cNvSpPr>
            <a:spLocks noChangeShapeType="1"/>
          </p:cNvSpPr>
          <p:nvPr/>
        </p:nvSpPr>
        <p:spPr bwMode="auto">
          <a:xfrm>
            <a:off x="3462337" y="3643312"/>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34" name="Line 233"/>
          <p:cNvSpPr>
            <a:spLocks noChangeShapeType="1"/>
          </p:cNvSpPr>
          <p:nvPr/>
        </p:nvSpPr>
        <p:spPr bwMode="auto">
          <a:xfrm>
            <a:off x="7673975" y="3795712"/>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35" name="Rectangle 234"/>
          <p:cNvSpPr>
            <a:spLocks noChangeArrowheads="1"/>
          </p:cNvSpPr>
          <p:nvPr/>
        </p:nvSpPr>
        <p:spPr bwMode="auto">
          <a:xfrm>
            <a:off x="3268662" y="3551237"/>
            <a:ext cx="244475" cy="155575"/>
          </a:xfrm>
          <a:prstGeom prst="rect">
            <a:avLst/>
          </a:prstGeom>
          <a:solidFill>
            <a:srgbClr val="00CC99"/>
          </a:solidFill>
          <a:ln w="9525">
            <a:solidFill>
              <a:srgbClr val="0066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36" name="Rectangle 235"/>
          <p:cNvSpPr>
            <a:spLocks noChangeArrowheads="1"/>
          </p:cNvSpPr>
          <p:nvPr/>
        </p:nvSpPr>
        <p:spPr bwMode="auto">
          <a:xfrm>
            <a:off x="2938462" y="3784600"/>
            <a:ext cx="244475" cy="155575"/>
          </a:xfrm>
          <a:prstGeom prst="rect">
            <a:avLst/>
          </a:prstGeom>
          <a:solidFill>
            <a:srgbClr val="00CC99"/>
          </a:solidFill>
          <a:ln w="9525">
            <a:solidFill>
              <a:srgbClr val="0066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37" name="Text Box 236"/>
          <p:cNvSpPr txBox="1">
            <a:spLocks noChangeArrowheads="1"/>
          </p:cNvSpPr>
          <p:nvPr/>
        </p:nvSpPr>
        <p:spPr bwMode="auto">
          <a:xfrm>
            <a:off x="2314575" y="3675062"/>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6600"/>
                </a:solidFill>
                <a:latin typeface="Arial" charset="0"/>
              </a:rPr>
              <a:t>copy</a:t>
            </a:r>
          </a:p>
        </p:txBody>
      </p:sp>
      <p:sp>
        <p:nvSpPr>
          <p:cNvPr id="238" name="Text Box 237"/>
          <p:cNvSpPr txBox="1">
            <a:spLocks noChangeArrowheads="1"/>
          </p:cNvSpPr>
          <p:nvPr/>
        </p:nvSpPr>
        <p:spPr bwMode="auto">
          <a:xfrm>
            <a:off x="4281487" y="4743450"/>
            <a:ext cx="1768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i="1">
                <a:solidFill>
                  <a:srgbClr val="006600"/>
                </a:solidFill>
                <a:latin typeface="Arial" charset="0"/>
              </a:rPr>
              <a:t>free buffer space!</a:t>
            </a:r>
          </a:p>
        </p:txBody>
      </p:sp>
      <p:grpSp>
        <p:nvGrpSpPr>
          <p:cNvPr id="239" name="Group 240"/>
          <p:cNvGrpSpPr>
            <a:grpSpLocks/>
          </p:cNvGrpSpPr>
          <p:nvPr/>
        </p:nvGrpSpPr>
        <p:grpSpPr bwMode="auto">
          <a:xfrm>
            <a:off x="1933575" y="3238500"/>
            <a:ext cx="947737" cy="869950"/>
            <a:chOff x="3283" y="2142"/>
            <a:chExt cx="597" cy="548"/>
          </a:xfrm>
        </p:grpSpPr>
        <p:grpSp>
          <p:nvGrpSpPr>
            <p:cNvPr id="240" name="Group 241"/>
            <p:cNvGrpSpPr>
              <a:grpSpLocks/>
            </p:cNvGrpSpPr>
            <p:nvPr/>
          </p:nvGrpSpPr>
          <p:grpSpPr bwMode="auto">
            <a:xfrm>
              <a:off x="3283" y="2387"/>
              <a:ext cx="597" cy="303"/>
              <a:chOff x="990" y="4570"/>
              <a:chExt cx="597" cy="380"/>
            </a:xfrm>
          </p:grpSpPr>
          <p:pic>
            <p:nvPicPr>
              <p:cNvPr id="243" name="Picture 2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 name="Rectangle 243"/>
              <p:cNvSpPr>
                <a:spLocks noChangeArrowheads="1"/>
              </p:cNvSpPr>
              <p:nvPr/>
            </p:nvSpPr>
            <p:spPr bwMode="auto">
              <a:xfrm>
                <a:off x="1124" y="4679"/>
                <a:ext cx="360" cy="14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grpSp>
        <p:sp>
          <p:nvSpPr>
            <p:cNvPr id="241" name="Text Box 244"/>
            <p:cNvSpPr txBox="1">
              <a:spLocks noChangeArrowheads="1"/>
            </p:cNvSpPr>
            <p:nvPr/>
          </p:nvSpPr>
          <p:spPr bwMode="auto">
            <a:xfrm>
              <a:off x="3343" y="2461"/>
              <a:ext cx="479"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80000"/>
                </a:lnSpc>
                <a:spcBef>
                  <a:spcPct val="0"/>
                </a:spcBef>
                <a:spcAft>
                  <a:spcPct val="0"/>
                </a:spcAft>
                <a:buClrTx/>
                <a:buSzTx/>
                <a:buFontTx/>
                <a:buNone/>
              </a:pPr>
              <a:r>
                <a:rPr lang="en-US" altLang="en-US" sz="1200" b="1" i="1" dirty="0">
                  <a:solidFill>
                    <a:srgbClr val="3333CC"/>
                  </a:solidFill>
                  <a:latin typeface="Comic Sans MS" charset="0"/>
                </a:rPr>
                <a:t>timeout</a:t>
              </a:r>
            </a:p>
          </p:txBody>
        </p:sp>
        <p:pic>
          <p:nvPicPr>
            <p:cNvPr id="242" name="Picture 24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419" y="2142"/>
              <a:ext cx="26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 name="Freeform 264"/>
          <p:cNvSpPr>
            <a:spLocks/>
          </p:cNvSpPr>
          <p:nvPr/>
        </p:nvSpPr>
        <p:spPr bwMode="auto">
          <a:xfrm>
            <a:off x="7494587" y="4919662"/>
            <a:ext cx="250825" cy="1212850"/>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46" name="Freeform 267"/>
          <p:cNvSpPr>
            <a:spLocks/>
          </p:cNvSpPr>
          <p:nvPr/>
        </p:nvSpPr>
        <p:spPr bwMode="auto">
          <a:xfrm>
            <a:off x="7974012" y="3614737"/>
            <a:ext cx="250825" cy="1212850"/>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47" name="Freeform 270"/>
          <p:cNvSpPr>
            <a:spLocks/>
          </p:cNvSpPr>
          <p:nvPr/>
        </p:nvSpPr>
        <p:spPr bwMode="auto">
          <a:xfrm flipH="1">
            <a:off x="1624012" y="4605337"/>
            <a:ext cx="250825" cy="1201738"/>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48" name="Text Box 275"/>
          <p:cNvSpPr txBox="1">
            <a:spLocks noChangeArrowheads="1"/>
          </p:cNvSpPr>
          <p:nvPr/>
        </p:nvSpPr>
        <p:spPr bwMode="auto">
          <a:xfrm>
            <a:off x="1725612" y="6011862"/>
            <a:ext cx="8778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1600">
                <a:solidFill>
                  <a:srgbClr val="000000"/>
                </a:solidFill>
                <a:latin typeface="Arial" charset="0"/>
              </a:rPr>
              <a:t>Host B</a:t>
            </a:r>
            <a:endParaRPr lang="en-US" altLang="en-US" sz="1600">
              <a:solidFill>
                <a:srgbClr val="000000"/>
              </a:solidFill>
              <a:latin typeface="Comic Sans MS" charset="0"/>
            </a:endParaRPr>
          </a:p>
        </p:txBody>
      </p:sp>
      <p:grpSp>
        <p:nvGrpSpPr>
          <p:cNvPr id="249" name="Group 288"/>
          <p:cNvGrpSpPr>
            <a:grpSpLocks/>
          </p:cNvGrpSpPr>
          <p:nvPr/>
        </p:nvGrpSpPr>
        <p:grpSpPr bwMode="auto">
          <a:xfrm>
            <a:off x="8110537" y="4502150"/>
            <a:ext cx="231775" cy="441325"/>
            <a:chOff x="4140" y="429"/>
            <a:chExt cx="1425" cy="2396"/>
          </a:xfrm>
        </p:grpSpPr>
        <p:sp>
          <p:nvSpPr>
            <p:cNvPr id="250" name="Freeform 289"/>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51" name="Rectangle 290"/>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52" name="Freeform 291"/>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53" name="Freeform 292"/>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54" name="Rectangle 293"/>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255" name="Group 294"/>
            <p:cNvGrpSpPr>
              <a:grpSpLocks/>
            </p:cNvGrpSpPr>
            <p:nvPr/>
          </p:nvGrpSpPr>
          <p:grpSpPr bwMode="auto">
            <a:xfrm>
              <a:off x="4749" y="668"/>
              <a:ext cx="581" cy="145"/>
              <a:chOff x="614" y="2568"/>
              <a:chExt cx="725" cy="139"/>
            </a:xfrm>
          </p:grpSpPr>
          <p:sp>
            <p:nvSpPr>
              <p:cNvPr id="280" name="AutoShape 295"/>
              <p:cNvSpPr>
                <a:spLocks noChangeArrowheads="1"/>
              </p:cNvSpPr>
              <p:nvPr/>
            </p:nvSpPr>
            <p:spPr bwMode="auto">
              <a:xfrm>
                <a:off x="609" y="2570"/>
                <a:ext cx="73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81" name="AutoShape 296"/>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256" name="Rectangle 297"/>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257" name="Group 298"/>
            <p:cNvGrpSpPr>
              <a:grpSpLocks/>
            </p:cNvGrpSpPr>
            <p:nvPr/>
          </p:nvGrpSpPr>
          <p:grpSpPr bwMode="auto">
            <a:xfrm>
              <a:off x="4747" y="994"/>
              <a:ext cx="581" cy="134"/>
              <a:chOff x="614" y="2568"/>
              <a:chExt cx="725" cy="139"/>
            </a:xfrm>
          </p:grpSpPr>
          <p:sp>
            <p:nvSpPr>
              <p:cNvPr id="278" name="AutoShape 299"/>
              <p:cNvSpPr>
                <a:spLocks noChangeArrowheads="1"/>
              </p:cNvSpPr>
              <p:nvPr/>
            </p:nvSpPr>
            <p:spPr bwMode="auto">
              <a:xfrm>
                <a:off x="612" y="2572"/>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79" name="AutoShape 300"/>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258" name="Rectangle 301"/>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59" name="Rectangle 302"/>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260" name="Group 303"/>
            <p:cNvGrpSpPr>
              <a:grpSpLocks/>
            </p:cNvGrpSpPr>
            <p:nvPr/>
          </p:nvGrpSpPr>
          <p:grpSpPr bwMode="auto">
            <a:xfrm>
              <a:off x="4735" y="1627"/>
              <a:ext cx="582" cy="151"/>
              <a:chOff x="614" y="2568"/>
              <a:chExt cx="725" cy="139"/>
            </a:xfrm>
          </p:grpSpPr>
          <p:sp>
            <p:nvSpPr>
              <p:cNvPr id="276" name="AutoShape 304"/>
              <p:cNvSpPr>
                <a:spLocks noChangeArrowheads="1"/>
              </p:cNvSpPr>
              <p:nvPr/>
            </p:nvSpPr>
            <p:spPr bwMode="auto">
              <a:xfrm>
                <a:off x="614" y="2568"/>
                <a:ext cx="730" cy="16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77" name="AutoShape 305"/>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261" name="Freeform 306"/>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262" name="Group 307"/>
            <p:cNvGrpSpPr>
              <a:grpSpLocks/>
            </p:cNvGrpSpPr>
            <p:nvPr/>
          </p:nvGrpSpPr>
          <p:grpSpPr bwMode="auto">
            <a:xfrm>
              <a:off x="4739" y="1327"/>
              <a:ext cx="582" cy="139"/>
              <a:chOff x="614" y="2568"/>
              <a:chExt cx="725" cy="139"/>
            </a:xfrm>
          </p:grpSpPr>
          <p:sp>
            <p:nvSpPr>
              <p:cNvPr id="274" name="AutoShape 308"/>
              <p:cNvSpPr>
                <a:spLocks noChangeArrowheads="1"/>
              </p:cNvSpPr>
              <p:nvPr/>
            </p:nvSpPr>
            <p:spPr bwMode="auto">
              <a:xfrm>
                <a:off x="609" y="2566"/>
                <a:ext cx="73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75" name="AutoShape 309"/>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263" name="Rectangle 310"/>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64" name="Freeform 311"/>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65" name="Freeform 312"/>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66" name="Oval 313"/>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67" name="Freeform 314"/>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68" name="AutoShape 315"/>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69" name="AutoShape 316"/>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70" name="Oval 317"/>
            <p:cNvSpPr>
              <a:spLocks noChangeArrowheads="1"/>
            </p:cNvSpPr>
            <p:nvPr/>
          </p:nvSpPr>
          <p:spPr bwMode="auto">
            <a:xfrm>
              <a:off x="4306" y="2385"/>
              <a:ext cx="156"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71" name="Oval 318"/>
            <p:cNvSpPr>
              <a:spLocks noChangeArrowheads="1"/>
            </p:cNvSpPr>
            <p:nvPr/>
          </p:nvSpPr>
          <p:spPr bwMode="auto">
            <a:xfrm>
              <a:off x="4482" y="2385"/>
              <a:ext cx="166" cy="1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charset="0"/>
                <a:ea typeface="ＭＳ Ｐゴシック" charset="-128"/>
              </a:endParaRPr>
            </a:p>
          </p:txBody>
        </p:sp>
        <p:sp>
          <p:nvSpPr>
            <p:cNvPr id="272" name="Oval 319"/>
            <p:cNvSpPr>
              <a:spLocks noChangeArrowheads="1"/>
            </p:cNvSpPr>
            <p:nvPr/>
          </p:nvSpPr>
          <p:spPr bwMode="auto">
            <a:xfrm>
              <a:off x="4657" y="2377"/>
              <a:ext cx="166" cy="14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73" name="Rectangle 320"/>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grpSp>
        <p:nvGrpSpPr>
          <p:cNvPr id="282" name="Group 321"/>
          <p:cNvGrpSpPr>
            <a:grpSpLocks/>
          </p:cNvGrpSpPr>
          <p:nvPr/>
        </p:nvGrpSpPr>
        <p:grpSpPr bwMode="auto">
          <a:xfrm>
            <a:off x="7693025" y="5805487"/>
            <a:ext cx="231775" cy="441325"/>
            <a:chOff x="4140" y="429"/>
            <a:chExt cx="1425" cy="2396"/>
          </a:xfrm>
        </p:grpSpPr>
        <p:sp>
          <p:nvSpPr>
            <p:cNvPr id="283" name="Freeform 322"/>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84" name="Rectangle 323"/>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85" name="Freeform 324"/>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86" name="Freeform 325"/>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87" name="Rectangle 326"/>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288" name="Group 327"/>
            <p:cNvGrpSpPr>
              <a:grpSpLocks/>
            </p:cNvGrpSpPr>
            <p:nvPr/>
          </p:nvGrpSpPr>
          <p:grpSpPr bwMode="auto">
            <a:xfrm>
              <a:off x="4749" y="668"/>
              <a:ext cx="581" cy="145"/>
              <a:chOff x="614" y="2568"/>
              <a:chExt cx="725" cy="139"/>
            </a:xfrm>
          </p:grpSpPr>
          <p:sp>
            <p:nvSpPr>
              <p:cNvPr id="313" name="AutoShape 328"/>
              <p:cNvSpPr>
                <a:spLocks noChangeArrowheads="1"/>
              </p:cNvSpPr>
              <p:nvPr/>
            </p:nvSpPr>
            <p:spPr bwMode="auto">
              <a:xfrm>
                <a:off x="609" y="2570"/>
                <a:ext cx="73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314" name="AutoShape 329"/>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289" name="Rectangle 330"/>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290" name="Group 331"/>
            <p:cNvGrpSpPr>
              <a:grpSpLocks/>
            </p:cNvGrpSpPr>
            <p:nvPr/>
          </p:nvGrpSpPr>
          <p:grpSpPr bwMode="auto">
            <a:xfrm>
              <a:off x="4747" y="994"/>
              <a:ext cx="581" cy="134"/>
              <a:chOff x="614" y="2568"/>
              <a:chExt cx="725" cy="139"/>
            </a:xfrm>
          </p:grpSpPr>
          <p:sp>
            <p:nvSpPr>
              <p:cNvPr id="311" name="AutoShape 332"/>
              <p:cNvSpPr>
                <a:spLocks noChangeArrowheads="1"/>
              </p:cNvSpPr>
              <p:nvPr/>
            </p:nvSpPr>
            <p:spPr bwMode="auto">
              <a:xfrm>
                <a:off x="612" y="2572"/>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312" name="AutoShape 333"/>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291" name="Rectangle 334"/>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92" name="Rectangle 335"/>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293" name="Group 336"/>
            <p:cNvGrpSpPr>
              <a:grpSpLocks/>
            </p:cNvGrpSpPr>
            <p:nvPr/>
          </p:nvGrpSpPr>
          <p:grpSpPr bwMode="auto">
            <a:xfrm>
              <a:off x="4735" y="1627"/>
              <a:ext cx="582" cy="151"/>
              <a:chOff x="614" y="2568"/>
              <a:chExt cx="725" cy="139"/>
            </a:xfrm>
          </p:grpSpPr>
          <p:sp>
            <p:nvSpPr>
              <p:cNvPr id="309" name="AutoShape 337"/>
              <p:cNvSpPr>
                <a:spLocks noChangeArrowheads="1"/>
              </p:cNvSpPr>
              <p:nvPr/>
            </p:nvSpPr>
            <p:spPr bwMode="auto">
              <a:xfrm>
                <a:off x="614" y="2568"/>
                <a:ext cx="730" cy="16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310" name="AutoShape 338"/>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294" name="Freeform 339"/>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295" name="Group 340"/>
            <p:cNvGrpSpPr>
              <a:grpSpLocks/>
            </p:cNvGrpSpPr>
            <p:nvPr/>
          </p:nvGrpSpPr>
          <p:grpSpPr bwMode="auto">
            <a:xfrm>
              <a:off x="4739" y="1327"/>
              <a:ext cx="582" cy="139"/>
              <a:chOff x="614" y="2568"/>
              <a:chExt cx="725" cy="139"/>
            </a:xfrm>
          </p:grpSpPr>
          <p:sp>
            <p:nvSpPr>
              <p:cNvPr id="307" name="AutoShape 341"/>
              <p:cNvSpPr>
                <a:spLocks noChangeArrowheads="1"/>
              </p:cNvSpPr>
              <p:nvPr/>
            </p:nvSpPr>
            <p:spPr bwMode="auto">
              <a:xfrm>
                <a:off x="609" y="2566"/>
                <a:ext cx="73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308" name="AutoShape 342"/>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
          <p:nvSpPr>
            <p:cNvPr id="296" name="Rectangle 343"/>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97" name="Freeform 344"/>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98" name="Freeform 345"/>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299" name="Oval 346"/>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300" name="Freeform 347"/>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301" name="AutoShape 348"/>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302" name="AutoShape 349"/>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303" name="Oval 350"/>
            <p:cNvSpPr>
              <a:spLocks noChangeArrowheads="1"/>
            </p:cNvSpPr>
            <p:nvPr/>
          </p:nvSpPr>
          <p:spPr bwMode="auto">
            <a:xfrm>
              <a:off x="4306" y="2385"/>
              <a:ext cx="156"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304" name="Oval 351"/>
            <p:cNvSpPr>
              <a:spLocks noChangeArrowheads="1"/>
            </p:cNvSpPr>
            <p:nvPr/>
          </p:nvSpPr>
          <p:spPr bwMode="auto">
            <a:xfrm>
              <a:off x="4482" y="2385"/>
              <a:ext cx="166" cy="1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charset="0"/>
                <a:ea typeface="ＭＳ Ｐゴシック" charset="-128"/>
              </a:endParaRPr>
            </a:p>
          </p:txBody>
        </p:sp>
        <p:sp>
          <p:nvSpPr>
            <p:cNvPr id="305" name="Oval 352"/>
            <p:cNvSpPr>
              <a:spLocks noChangeArrowheads="1"/>
            </p:cNvSpPr>
            <p:nvPr/>
          </p:nvSpPr>
          <p:spPr bwMode="auto">
            <a:xfrm>
              <a:off x="4657" y="2377"/>
              <a:ext cx="166" cy="14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306" name="Rectangle 353"/>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grpSp>
        <p:nvGrpSpPr>
          <p:cNvPr id="315" name="Group 354"/>
          <p:cNvGrpSpPr>
            <a:grpSpLocks/>
          </p:cNvGrpSpPr>
          <p:nvPr/>
        </p:nvGrpSpPr>
        <p:grpSpPr bwMode="auto">
          <a:xfrm>
            <a:off x="1219200" y="5543550"/>
            <a:ext cx="525462" cy="434975"/>
            <a:chOff x="-44" y="1473"/>
            <a:chExt cx="981" cy="1105"/>
          </a:xfrm>
        </p:grpSpPr>
        <p:pic>
          <p:nvPicPr>
            <p:cNvPr id="316" name="Picture 355" descr="desktop_computer_stylized_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 name="Freeform 35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spTree>
    <p:extLst>
      <p:ext uri="{BB962C8B-B14F-4D97-AF65-F5344CB8AC3E}">
        <p14:creationId xmlns:p14="http://schemas.microsoft.com/office/powerpoint/2010/main" val="142261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2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2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2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3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3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34"/>
                                        </p:tgtEl>
                                        <p:attrNameLst>
                                          <p:attrName>style.visibility</p:attrName>
                                        </p:attrNameLst>
                                      </p:cBhvr>
                                      <p:to>
                                        <p:strVal val="visible"/>
                                      </p:to>
                                    </p:set>
                                  </p:childTnLst>
                                </p:cTn>
                              </p:par>
                              <p:par>
                                <p:cTn id="93" presetID="1" presetClass="entr" presetSubtype="0" fill="hold" grpId="2" nodeType="withEffect">
                                  <p:stCondLst>
                                    <p:cond delay="0"/>
                                  </p:stCondLst>
                                  <p:childTnLst>
                                    <p:set>
                                      <p:cBhvr>
                                        <p:cTn id="94" dur="1" fill="hold">
                                          <p:stCondLst>
                                            <p:cond delay="0"/>
                                          </p:stCondLst>
                                        </p:cTn>
                                        <p:tgtEl>
                                          <p:spTgt spid="237"/>
                                        </p:tgtEl>
                                        <p:attrNameLst>
                                          <p:attrName>style.visibility</p:attrName>
                                        </p:attrNameLst>
                                      </p:cBhvr>
                                      <p:to>
                                        <p:strVal val="visible"/>
                                      </p:to>
                                    </p:set>
                                  </p:childTnLst>
                                </p:cTn>
                              </p:par>
                              <p:par>
                                <p:cTn id="95" presetID="1" presetClass="entr" presetSubtype="0" fill="hold" grpId="2" nodeType="withEffect">
                                  <p:stCondLst>
                                    <p:cond delay="0"/>
                                  </p:stCondLst>
                                  <p:childTnLst>
                                    <p:set>
                                      <p:cBhvr>
                                        <p:cTn id="96" dur="1" fill="hold">
                                          <p:stCondLst>
                                            <p:cond delay="0"/>
                                          </p:stCondLst>
                                        </p:cTn>
                                        <p:tgtEl>
                                          <p:spTgt spid="23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4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4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4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4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4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8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1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235"/>
                                        </p:tgtEl>
                                        <p:attrNameLst>
                                          <p:attrName>style.visibility</p:attrName>
                                        </p:attrNameLst>
                                      </p:cBhvr>
                                      <p:to>
                                        <p:strVal val="visible"/>
                                      </p:to>
                                    </p:set>
                                    <p:animEffect transition="in" filter="dissolve">
                                      <p:cBhvr>
                                        <p:cTn id="115" dur="500"/>
                                        <p:tgtEl>
                                          <p:spTgt spid="235"/>
                                        </p:tgtEl>
                                      </p:cBhvr>
                                    </p:animEffect>
                                  </p:childTnLst>
                                </p:cTn>
                              </p:par>
                            </p:childTnLst>
                          </p:cTn>
                        </p:par>
                        <p:par>
                          <p:cTn id="116" fill="hold">
                            <p:stCondLst>
                              <p:cond delay="500"/>
                            </p:stCondLst>
                            <p:childTnLst>
                              <p:par>
                                <p:cTn id="117" presetID="42" presetClass="path" presetSubtype="0" accel="50000" decel="50000" fill="hold" grpId="1" nodeType="afterEffect">
                                  <p:stCondLst>
                                    <p:cond delay="0"/>
                                  </p:stCondLst>
                                  <p:childTnLst>
                                    <p:animMotion origin="layout" path="M -0.00017 0.00255 L -5.55556E-7 0.03542 " pathEditMode="relative" rAng="0" ptsTypes="AA">
                                      <p:cBhvr>
                                        <p:cTn id="118" dur="2000" fill="hold"/>
                                        <p:tgtEl>
                                          <p:spTgt spid="235"/>
                                        </p:tgtEl>
                                        <p:attrNameLst>
                                          <p:attrName>ppt_x</p:attrName>
                                          <p:attrName>ppt_y</p:attrName>
                                        </p:attrNameLst>
                                      </p:cBhvr>
                                      <p:rCtr x="0" y="1644"/>
                                    </p:animMotion>
                                  </p:childTnLst>
                                </p:cTn>
                              </p:par>
                            </p:childTnLst>
                          </p:cTn>
                        </p:par>
                        <p:par>
                          <p:cTn id="119" fill="hold">
                            <p:stCondLst>
                              <p:cond delay="2500"/>
                            </p:stCondLst>
                            <p:childTnLst>
                              <p:par>
                                <p:cTn id="120" presetID="9" presetClass="entr" presetSubtype="0" fill="hold" grpId="0" nodeType="afterEffect">
                                  <p:stCondLst>
                                    <p:cond delay="0"/>
                                  </p:stCondLst>
                                  <p:childTnLst>
                                    <p:set>
                                      <p:cBhvr>
                                        <p:cTn id="121" dur="1" fill="hold">
                                          <p:stCondLst>
                                            <p:cond delay="0"/>
                                          </p:stCondLst>
                                        </p:cTn>
                                        <p:tgtEl>
                                          <p:spTgt spid="236"/>
                                        </p:tgtEl>
                                        <p:attrNameLst>
                                          <p:attrName>style.visibility</p:attrName>
                                        </p:attrNameLst>
                                      </p:cBhvr>
                                      <p:to>
                                        <p:strVal val="visible"/>
                                      </p:to>
                                    </p:set>
                                    <p:animEffect transition="in" filter="dissolve">
                                      <p:cBhvr>
                                        <p:cTn id="122" dur="500"/>
                                        <p:tgtEl>
                                          <p:spTgt spid="236"/>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237"/>
                                        </p:tgtEl>
                                        <p:attrNameLst>
                                          <p:attrName>style.visibility</p:attrName>
                                        </p:attrNameLst>
                                      </p:cBhvr>
                                      <p:to>
                                        <p:strVal val="visible"/>
                                      </p:to>
                                    </p:set>
                                    <p:animEffect transition="in" filter="dissolve">
                                      <p:cBhvr>
                                        <p:cTn id="125" dur="500"/>
                                        <p:tgtEl>
                                          <p:spTgt spid="237"/>
                                        </p:tgtEl>
                                      </p:cBhvr>
                                    </p:animEffect>
                                  </p:childTnLst>
                                </p:cTn>
                              </p:par>
                            </p:childTnLst>
                          </p:cTn>
                        </p:par>
                        <p:par>
                          <p:cTn id="126" fill="hold">
                            <p:stCondLst>
                              <p:cond delay="3000"/>
                            </p:stCondLst>
                            <p:childTnLst>
                              <p:par>
                                <p:cTn id="127" presetID="0" presetClass="path" presetSubtype="0" accel="50000" decel="50000" fill="hold" grpId="2" nodeType="afterEffect">
                                  <p:stCondLst>
                                    <p:cond delay="0"/>
                                  </p:stCondLst>
                                  <p:childTnLst>
                                    <p:animMotion origin="layout" path="M -1.94444E-6 0.03542 L 0.0007 0.17802 L 0.08681 0.17894 L 0.04723 0.24191 L 0.19584 0.24191 " pathEditMode="relative" ptsTypes="AAAAA">
                                      <p:cBhvr>
                                        <p:cTn id="128" dur="2000" fill="hold"/>
                                        <p:tgtEl>
                                          <p:spTgt spid="235"/>
                                        </p:tgtEl>
                                        <p:attrNameLst>
                                          <p:attrName>ppt_x</p:attrName>
                                          <p:attrName>ppt_y</p:attrName>
                                        </p:attrNameLst>
                                      </p:cBhvr>
                                    </p:animMotion>
                                  </p:childTnLst>
                                </p:cTn>
                              </p:par>
                              <p:par>
                                <p:cTn id="129" presetID="9" presetClass="exit" presetSubtype="0" fill="hold" grpId="1" nodeType="withEffect">
                                  <p:stCondLst>
                                    <p:cond delay="0"/>
                                  </p:stCondLst>
                                  <p:childTnLst>
                                    <p:animEffect transition="out" filter="dissolve">
                                      <p:cBhvr>
                                        <p:cTn id="130" dur="500"/>
                                        <p:tgtEl>
                                          <p:spTgt spid="237"/>
                                        </p:tgtEl>
                                      </p:cBhvr>
                                    </p:animEffect>
                                    <p:set>
                                      <p:cBhvr>
                                        <p:cTn id="131" dur="1" fill="hold">
                                          <p:stCondLst>
                                            <p:cond delay="499"/>
                                          </p:stCondLst>
                                        </p:cTn>
                                        <p:tgtEl>
                                          <p:spTgt spid="237"/>
                                        </p:tgtEl>
                                        <p:attrNameLst>
                                          <p:attrName>style.visibility</p:attrName>
                                        </p:attrNameLst>
                                      </p:cBhvr>
                                      <p:to>
                                        <p:strVal val="hidden"/>
                                      </p:to>
                                    </p:set>
                                  </p:childTnLst>
                                </p:cTn>
                              </p:par>
                            </p:childTnLst>
                          </p:cTn>
                        </p:par>
                        <p:par>
                          <p:cTn id="132" fill="hold">
                            <p:stCondLst>
                              <p:cond delay="5000"/>
                            </p:stCondLst>
                            <p:childTnLst>
                              <p:par>
                                <p:cTn id="133" presetID="9" presetClass="entr" presetSubtype="0" fill="hold" grpId="0" nodeType="afterEffect">
                                  <p:stCondLst>
                                    <p:cond delay="0"/>
                                  </p:stCondLst>
                                  <p:childTnLst>
                                    <p:set>
                                      <p:cBhvr>
                                        <p:cTn id="134" dur="1" fill="hold">
                                          <p:stCondLst>
                                            <p:cond delay="0"/>
                                          </p:stCondLst>
                                        </p:cTn>
                                        <p:tgtEl>
                                          <p:spTgt spid="238"/>
                                        </p:tgtEl>
                                        <p:attrNameLst>
                                          <p:attrName>style.visibility</p:attrName>
                                        </p:attrNameLst>
                                      </p:cBhvr>
                                      <p:to>
                                        <p:strVal val="visible"/>
                                      </p:to>
                                    </p:set>
                                    <p:animEffect transition="in" filter="dissolve">
                                      <p:cBhvr>
                                        <p:cTn id="135" dur="500"/>
                                        <p:tgtEl>
                                          <p:spTgt spid="238"/>
                                        </p:tgtEl>
                                      </p:cBhvr>
                                    </p:animEffect>
                                  </p:childTnLst>
                                </p:cTn>
                              </p:par>
                            </p:childTnLst>
                          </p:cTn>
                        </p:par>
                        <p:par>
                          <p:cTn id="136" fill="hold">
                            <p:stCondLst>
                              <p:cond delay="5500"/>
                            </p:stCondLst>
                            <p:childTnLst>
                              <p:par>
                                <p:cTn id="137" presetID="0" presetClass="path" presetSubtype="0" accel="50000" decel="50000" fill="hold" grpId="3" nodeType="afterEffect">
                                  <p:stCondLst>
                                    <p:cond delay="0"/>
                                  </p:stCondLst>
                                  <p:childTnLst>
                                    <p:animMotion origin="layout" path="M 0.19583 0.2419 L 0.23593 0.24144 " pathEditMode="relative" rAng="0" ptsTypes="AA">
                                      <p:cBhvr>
                                        <p:cTn id="138" dur="3000" fill="hold"/>
                                        <p:tgtEl>
                                          <p:spTgt spid="235"/>
                                        </p:tgtEl>
                                        <p:attrNameLst>
                                          <p:attrName>ppt_x</p:attrName>
                                          <p:attrName>ppt_y</p:attrName>
                                        </p:attrNameLst>
                                      </p:cBhvr>
                                      <p:rCtr x="1997" y="-23"/>
                                    </p:animMotion>
                                  </p:childTnLst>
                                </p:cTn>
                              </p:par>
                            </p:childTnLst>
                          </p:cTn>
                        </p:par>
                        <p:par>
                          <p:cTn id="139" fill="hold">
                            <p:stCondLst>
                              <p:cond delay="8500"/>
                            </p:stCondLst>
                            <p:childTnLst>
                              <p:par>
                                <p:cTn id="140" presetID="0" presetClass="path" presetSubtype="0" accel="50000" decel="50000" fill="hold" grpId="4" nodeType="afterEffect">
                                  <p:stCondLst>
                                    <p:cond delay="0"/>
                                  </p:stCondLst>
                                  <p:childTnLst>
                                    <p:animMotion origin="layout" path="M 0.23281 0.24075 L 0.30833 0.24075 L 0.34982 0.18056 " pathEditMode="relative" rAng="0" ptsTypes="AAA">
                                      <p:cBhvr>
                                        <p:cTn id="141" dur="2000" fill="hold"/>
                                        <p:tgtEl>
                                          <p:spTgt spid="235"/>
                                        </p:tgtEl>
                                        <p:attrNameLst>
                                          <p:attrName>ppt_x</p:attrName>
                                          <p:attrName>ppt_y</p:attrName>
                                        </p:attrNameLst>
                                      </p:cBhvr>
                                      <p:rCtr x="5851" y="-3009"/>
                                    </p:animMotion>
                                  </p:childTnLst>
                                </p:cTn>
                              </p:par>
                              <p:par>
                                <p:cTn id="142" presetID="9" presetClass="exit" presetSubtype="0" fill="hold" grpId="1" nodeType="withEffect">
                                  <p:stCondLst>
                                    <p:cond delay="0"/>
                                  </p:stCondLst>
                                  <p:childTnLst>
                                    <p:animEffect transition="out" filter="dissolve">
                                      <p:cBhvr>
                                        <p:cTn id="143" dur="500"/>
                                        <p:tgtEl>
                                          <p:spTgt spid="238"/>
                                        </p:tgtEl>
                                      </p:cBhvr>
                                    </p:animEffect>
                                    <p:set>
                                      <p:cBhvr>
                                        <p:cTn id="144" dur="1" fill="hold">
                                          <p:stCondLst>
                                            <p:cond delay="499"/>
                                          </p:stCondLst>
                                        </p:cTn>
                                        <p:tgtEl>
                                          <p:spTgt spid="238"/>
                                        </p:tgtEl>
                                        <p:attrNameLst>
                                          <p:attrName>style.visibility</p:attrName>
                                        </p:attrNameLst>
                                      </p:cBhvr>
                                      <p:to>
                                        <p:strVal val="hidden"/>
                                      </p:to>
                                    </p:set>
                                  </p:childTnLst>
                                </p:cTn>
                              </p:par>
                            </p:childTnLst>
                          </p:cTn>
                        </p:par>
                        <p:par>
                          <p:cTn id="145" fill="hold">
                            <p:stCondLst>
                              <p:cond delay="10500"/>
                            </p:stCondLst>
                            <p:childTnLst>
                              <p:par>
                                <p:cTn id="146" presetID="9" presetClass="entr" presetSubtype="0" fill="hold" nodeType="afterEffect">
                                  <p:stCondLst>
                                    <p:cond delay="0"/>
                                  </p:stCondLst>
                                  <p:childTnLst>
                                    <p:set>
                                      <p:cBhvr>
                                        <p:cTn id="147" dur="1" fill="hold">
                                          <p:stCondLst>
                                            <p:cond delay="0"/>
                                          </p:stCondLst>
                                        </p:cTn>
                                        <p:tgtEl>
                                          <p:spTgt spid="239"/>
                                        </p:tgtEl>
                                        <p:attrNameLst>
                                          <p:attrName>style.visibility</p:attrName>
                                        </p:attrNameLst>
                                      </p:cBhvr>
                                      <p:to>
                                        <p:strVal val="visible"/>
                                      </p:to>
                                    </p:set>
                                    <p:animEffect transition="in" filter="dissolve">
                                      <p:cBhvr>
                                        <p:cTn id="148" dur="500"/>
                                        <p:tgtEl>
                                          <p:spTgt spid="239"/>
                                        </p:tgtEl>
                                      </p:cBhvr>
                                    </p:animEffect>
                                  </p:childTnLst>
                                </p:cTn>
                              </p:par>
                            </p:childTnLst>
                          </p:cTn>
                        </p:par>
                        <p:par>
                          <p:cTn id="149" fill="hold">
                            <p:stCondLst>
                              <p:cond delay="11000"/>
                            </p:stCondLst>
                            <p:childTnLst>
                              <p:par>
                                <p:cTn id="150" presetID="0" presetClass="path" presetSubtype="0" accel="50000" decel="50000" fill="hold" grpId="5" nodeType="afterEffect">
                                  <p:stCondLst>
                                    <p:cond delay="0"/>
                                  </p:stCondLst>
                                  <p:childTnLst>
                                    <p:animMotion origin="layout" path="M 0.34982 0.18056 L 0.3743 0.15278 L 0.46198 0.15278 L 0.46076 0.01621 " pathEditMode="relative" rAng="0" ptsTypes="AAAA">
                                      <p:cBhvr>
                                        <p:cTn id="151" dur="2000" fill="hold"/>
                                        <p:tgtEl>
                                          <p:spTgt spid="235"/>
                                        </p:tgtEl>
                                        <p:attrNameLst>
                                          <p:attrName>ppt_x</p:attrName>
                                          <p:attrName>ppt_y</p:attrName>
                                        </p:attrNameLst>
                                      </p:cBhvr>
                                      <p:rCtr x="5608" y="-8218"/>
                                    </p:animMotion>
                                  </p:childTnLst>
                                </p:cTn>
                              </p:par>
                              <p:par>
                                <p:cTn id="152" presetID="9" presetClass="exit" presetSubtype="0" fill="hold" nodeType="withEffect">
                                  <p:stCondLst>
                                    <p:cond delay="0"/>
                                  </p:stCondLst>
                                  <p:childTnLst>
                                    <p:animEffect transition="out" filter="dissolve">
                                      <p:cBhvr>
                                        <p:cTn id="153" dur="500"/>
                                        <p:tgtEl>
                                          <p:spTgt spid="239"/>
                                        </p:tgtEl>
                                      </p:cBhvr>
                                    </p:animEffect>
                                    <p:set>
                                      <p:cBhvr>
                                        <p:cTn id="154" dur="1" fill="hold">
                                          <p:stCondLst>
                                            <p:cond delay="499"/>
                                          </p:stCondLst>
                                        </p:cTn>
                                        <p:tgtEl>
                                          <p:spTgt spid="239"/>
                                        </p:tgtEl>
                                        <p:attrNameLst>
                                          <p:attrName>style.visibility</p:attrName>
                                        </p:attrNameLst>
                                      </p:cBhvr>
                                      <p:to>
                                        <p:strVal val="hidden"/>
                                      </p:to>
                                    </p:set>
                                  </p:childTnLst>
                                </p:cTn>
                              </p:par>
                              <p:par>
                                <p:cTn id="155" presetID="0" presetClass="path" presetSubtype="0" accel="50000" decel="50000" fill="hold" grpId="1" nodeType="withEffect">
                                  <p:stCondLst>
                                    <p:cond delay="0"/>
                                  </p:stCondLst>
                                  <p:childTnLst>
                                    <p:animMotion origin="layout" path="M 4.44444E-6 -1.11111E-6 L 0.03542 -1.11111E-6 L 0.03785 0.14306 L 0.11719 0.14468 L 0.0842 0.20648 L 0.34271 0.20648 L 0.4099 0.1169 L 0.49635 0.11852 L 0.49635 -0.01805 " pathEditMode="relative" ptsTypes="AAAAAAAAA">
                                      <p:cBhvr>
                                        <p:cTn id="156" dur="2000" fill="hold"/>
                                        <p:tgtEl>
                                          <p:spTgt spid="236"/>
                                        </p:tgtEl>
                                        <p:attrNameLst>
                                          <p:attrName>ppt_x</p:attrName>
                                          <p:attrName>ppt_y</p:attrName>
                                        </p:attrNameLst>
                                      </p:cBhvr>
                                    </p:animMotion>
                                  </p:childTnLst>
                                </p:cTn>
                              </p:par>
                            </p:childTnLst>
                          </p:cTn>
                        </p:par>
                        <p:par>
                          <p:cTn id="157" fill="hold">
                            <p:stCondLst>
                              <p:cond delay="13000"/>
                            </p:stCondLst>
                            <p:childTnLst>
                              <p:par>
                                <p:cTn id="158" presetID="9" presetClass="exit" presetSubtype="0" fill="hold" grpId="6" nodeType="afterEffect">
                                  <p:stCondLst>
                                    <p:cond delay="0"/>
                                  </p:stCondLst>
                                  <p:childTnLst>
                                    <p:animEffect transition="out" filter="dissolve">
                                      <p:cBhvr>
                                        <p:cTn id="159" dur="500"/>
                                        <p:tgtEl>
                                          <p:spTgt spid="235"/>
                                        </p:tgtEl>
                                      </p:cBhvr>
                                    </p:animEffect>
                                    <p:set>
                                      <p:cBhvr>
                                        <p:cTn id="160" dur="1" fill="hold">
                                          <p:stCondLst>
                                            <p:cond delay="499"/>
                                          </p:stCondLst>
                                        </p:cTn>
                                        <p:tgtEl>
                                          <p:spTgt spid="2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165" grpId="0" animBg="1"/>
      <p:bldP spid="166" grpId="0" animBg="1"/>
      <p:bldP spid="167" grpId="0" animBg="1"/>
      <p:bldP spid="168" grpId="0" animBg="1"/>
      <p:bldP spid="169" grpId="0" animBg="1"/>
      <p:bldP spid="170" grpId="0" animBg="1"/>
      <p:bldP spid="175" grpId="0" animBg="1"/>
      <p:bldP spid="176" grpId="0" animBg="1"/>
      <p:bldP spid="177" grpId="0" animBg="1"/>
      <p:bldP spid="178" grpId="0" animBg="1"/>
      <p:bldP spid="179" grpId="0" animBg="1"/>
      <p:bldP spid="187" grpId="0"/>
      <p:bldP spid="188" grpId="0"/>
      <p:bldP spid="189" grpId="0" animBg="1"/>
      <p:bldP spid="197" grpId="0" animBg="1"/>
      <p:bldP spid="198" grpId="0" animBg="1"/>
      <p:bldP spid="199" grpId="0" animBg="1"/>
      <p:bldP spid="200" grpId="0" animBg="1"/>
      <p:bldP spid="201" grpId="0" animBg="1"/>
      <p:bldP spid="216" grpId="0" animBg="1"/>
      <p:bldP spid="217" grpId="0" animBg="1"/>
      <p:bldP spid="218" grpId="0"/>
      <p:bldP spid="227" grpId="0" animBg="1"/>
      <p:bldP spid="228" grpId="0" animBg="1"/>
      <p:bldP spid="229" grpId="0" animBg="1"/>
      <p:bldP spid="230" grpId="0" animBg="1"/>
      <p:bldP spid="231" grpId="0"/>
      <p:bldP spid="232" grpId="0" animBg="1"/>
      <p:bldP spid="233" grpId="0" animBg="1"/>
      <p:bldP spid="234" grpId="0" animBg="1"/>
      <p:bldP spid="235" grpId="0" animBg="1"/>
      <p:bldP spid="235" grpId="1" animBg="1"/>
      <p:bldP spid="235" grpId="2" animBg="1"/>
      <p:bldP spid="235" grpId="3" animBg="1"/>
      <p:bldP spid="235" grpId="4" animBg="1"/>
      <p:bldP spid="235" grpId="5" animBg="1"/>
      <p:bldP spid="235" grpId="6" animBg="1"/>
      <p:bldP spid="236" grpId="0" animBg="1"/>
      <p:bldP spid="236" grpId="1" animBg="1"/>
      <p:bldP spid="237" grpId="0"/>
      <p:bldP spid="237" grpId="1"/>
      <p:bldP spid="237" grpId="2"/>
      <p:bldP spid="238" grpId="0"/>
      <p:bldP spid="238" grpId="1"/>
      <p:bldP spid="238" grpId="2"/>
      <p:bldP spid="245" grpId="0" animBg="1"/>
      <p:bldP spid="246" grpId="0" animBg="1"/>
      <p:bldP spid="247" grpId="0" animBg="1"/>
      <p:bldP spid="2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a:t>
            </a:r>
            <a:r>
              <a:rPr lang="en-US" dirty="0" err="1"/>
              <a:t>demulptiplexing</a:t>
            </a:r>
            <a:r>
              <a:rPr lang="en-US" dirty="0"/>
              <a:t> works?</a:t>
            </a:r>
          </a:p>
        </p:txBody>
      </p:sp>
      <p:sp>
        <p:nvSpPr>
          <p:cNvPr id="5" name="Content Placeholder 4"/>
          <p:cNvSpPr>
            <a:spLocks noGrp="1"/>
          </p:cNvSpPr>
          <p:nvPr>
            <p:ph sz="half" idx="1"/>
          </p:nvPr>
        </p:nvSpPr>
        <p:spPr/>
        <p:txBody>
          <a:bodyPr/>
          <a:lstStyle/>
          <a:p>
            <a:pPr algn="just"/>
            <a:r>
              <a:rPr lang="en-US" dirty="0"/>
              <a:t>A host PC receives IP datagrams.</a:t>
            </a:r>
          </a:p>
          <a:p>
            <a:pPr algn="just"/>
            <a:r>
              <a:rPr lang="en-US" dirty="0"/>
              <a:t>Each datagram has </a:t>
            </a:r>
            <a:r>
              <a:rPr lang="en-US" dirty="0">
                <a:solidFill>
                  <a:srgbClr val="FF0000"/>
                </a:solidFill>
              </a:rPr>
              <a:t>source IP </a:t>
            </a:r>
            <a:r>
              <a:rPr lang="en-US" dirty="0"/>
              <a:t>address and </a:t>
            </a:r>
            <a:r>
              <a:rPr lang="en-US" dirty="0">
                <a:solidFill>
                  <a:srgbClr val="FF0000"/>
                </a:solidFill>
              </a:rPr>
              <a:t>destination IP </a:t>
            </a:r>
            <a:r>
              <a:rPr lang="en-US" dirty="0"/>
              <a:t>address.</a:t>
            </a:r>
          </a:p>
          <a:p>
            <a:pPr algn="just"/>
            <a:r>
              <a:rPr lang="en-US" dirty="0"/>
              <a:t>Each datagram carries one transport-layer segment.</a:t>
            </a:r>
          </a:p>
          <a:p>
            <a:pPr algn="just"/>
            <a:r>
              <a:rPr lang="en-US" dirty="0"/>
              <a:t>Each segment has </a:t>
            </a:r>
            <a:r>
              <a:rPr lang="en-US" dirty="0">
                <a:solidFill>
                  <a:srgbClr val="FF0000"/>
                </a:solidFill>
              </a:rPr>
              <a:t>source</a:t>
            </a:r>
            <a:r>
              <a:rPr lang="en-US" dirty="0"/>
              <a:t> and </a:t>
            </a:r>
            <a:r>
              <a:rPr lang="en-US" dirty="0">
                <a:solidFill>
                  <a:srgbClr val="FF0000"/>
                </a:solidFill>
              </a:rPr>
              <a:t>destination</a:t>
            </a:r>
            <a:r>
              <a:rPr lang="en-US" dirty="0"/>
              <a:t> port number. </a:t>
            </a:r>
          </a:p>
          <a:p>
            <a:pPr algn="just"/>
            <a:r>
              <a:rPr lang="en-US" dirty="0"/>
              <a:t>A host PC uses IP addresses &amp; port numbers to direct segment to appropriate socket.</a:t>
            </a:r>
          </a:p>
          <a:p>
            <a:endParaRPr lang="en-US" dirty="0"/>
          </a:p>
        </p:txBody>
      </p:sp>
      <p:sp>
        <p:nvSpPr>
          <p:cNvPr id="6" name="Content Placeholder 5"/>
          <p:cNvSpPr>
            <a:spLocks noGrp="1"/>
          </p:cNvSpPr>
          <p:nvPr>
            <p:ph sz="half" idx="2"/>
          </p:nvPr>
        </p:nvSpPr>
        <p:spPr/>
        <p:txBody>
          <a:bodyPr/>
          <a:lstStyle/>
          <a:p>
            <a:endParaRPr lang="en-US" dirty="0"/>
          </a:p>
        </p:txBody>
      </p:sp>
      <p:sp>
        <p:nvSpPr>
          <p:cNvPr id="20" name="Rectangle 75"/>
          <p:cNvSpPr>
            <a:spLocks noChangeArrowheads="1"/>
          </p:cNvSpPr>
          <p:nvPr/>
        </p:nvSpPr>
        <p:spPr bwMode="auto">
          <a:xfrm>
            <a:off x="5343525" y="2000250"/>
            <a:ext cx="3324225" cy="3200400"/>
          </a:xfrm>
          <a:prstGeom prst="rect">
            <a:avLst/>
          </a:prstGeom>
          <a:solidFill>
            <a:srgbClr val="00009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1" name="Rectangle 65"/>
          <p:cNvSpPr>
            <a:spLocks noChangeArrowheads="1"/>
          </p:cNvSpPr>
          <p:nvPr/>
        </p:nvSpPr>
        <p:spPr bwMode="auto">
          <a:xfrm>
            <a:off x="5267325" y="2095500"/>
            <a:ext cx="3324225" cy="320040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22" name="Text Box 63"/>
          <p:cNvSpPr txBox="1">
            <a:spLocks noChangeArrowheads="1"/>
          </p:cNvSpPr>
          <p:nvPr/>
        </p:nvSpPr>
        <p:spPr bwMode="auto">
          <a:xfrm>
            <a:off x="5307013" y="2108200"/>
            <a:ext cx="15636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Tahoma" charset="0"/>
                <a:ea typeface="ＭＳ Ｐゴシック" charset="0"/>
              </a:rPr>
              <a:t>source port #</a:t>
            </a:r>
            <a:endParaRPr kumimoji="0" lang="en-US" sz="2400" b="0" i="0" u="none" strike="noStrike" kern="0" cap="none" spc="0" normalizeH="0" baseline="0" noProof="0" dirty="0">
              <a:ln>
                <a:noFill/>
              </a:ln>
              <a:solidFill>
                <a:srgbClr val="FF0000"/>
              </a:solidFill>
              <a:effectLst/>
              <a:uLnTx/>
              <a:uFillTx/>
              <a:latin typeface="Tahoma" charset="0"/>
              <a:ea typeface="ＭＳ Ｐゴシック" charset="0"/>
            </a:endParaRPr>
          </a:p>
        </p:txBody>
      </p:sp>
      <p:sp>
        <p:nvSpPr>
          <p:cNvPr id="23" name="Text Box 64"/>
          <p:cNvSpPr txBox="1">
            <a:spLocks noChangeArrowheads="1"/>
          </p:cNvSpPr>
          <p:nvPr/>
        </p:nvSpPr>
        <p:spPr bwMode="auto">
          <a:xfrm>
            <a:off x="7092950" y="2108200"/>
            <a:ext cx="132873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Tahoma" charset="0"/>
                <a:ea typeface="ＭＳ Ｐゴシック" charset="0"/>
              </a:rPr>
              <a:t>dest</a:t>
            </a:r>
            <a:r>
              <a:rPr kumimoji="0" lang="en-US" sz="1800" b="0" i="0" u="none" strike="noStrike" kern="0" cap="none" spc="0" normalizeH="0" baseline="0" noProof="0" dirty="0">
                <a:ln>
                  <a:noFill/>
                </a:ln>
                <a:solidFill>
                  <a:srgbClr val="FF0000"/>
                </a:solidFill>
                <a:effectLst/>
                <a:uLnTx/>
                <a:uFillTx/>
                <a:latin typeface="Tahoma" charset="0"/>
                <a:ea typeface="ＭＳ Ｐゴシック" charset="0"/>
              </a:rPr>
              <a:t> port #</a:t>
            </a:r>
            <a:endParaRPr kumimoji="0" lang="en-US" sz="2400" b="0" i="0" u="none" strike="noStrike" kern="0" cap="none" spc="0" normalizeH="0" baseline="0" noProof="0" dirty="0">
              <a:ln>
                <a:noFill/>
              </a:ln>
              <a:solidFill>
                <a:srgbClr val="FF0000"/>
              </a:solidFill>
              <a:effectLst/>
              <a:uLnTx/>
              <a:uFillTx/>
              <a:latin typeface="Tahoma" charset="0"/>
              <a:ea typeface="ＭＳ Ｐゴシック" charset="0"/>
            </a:endParaRPr>
          </a:p>
        </p:txBody>
      </p:sp>
      <p:sp>
        <p:nvSpPr>
          <p:cNvPr id="24" name="Line 66"/>
          <p:cNvSpPr>
            <a:spLocks noChangeShapeType="1"/>
          </p:cNvSpPr>
          <p:nvPr/>
        </p:nvSpPr>
        <p:spPr bwMode="auto">
          <a:xfrm flipV="1">
            <a:off x="5257800" y="2495550"/>
            <a:ext cx="3328988"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25" name="Line 68"/>
          <p:cNvSpPr>
            <a:spLocks noChangeShapeType="1"/>
          </p:cNvSpPr>
          <p:nvPr/>
        </p:nvSpPr>
        <p:spPr bwMode="auto">
          <a:xfrm flipV="1">
            <a:off x="5267325" y="3486150"/>
            <a:ext cx="332422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26" name="Line 69"/>
          <p:cNvSpPr>
            <a:spLocks noChangeShapeType="1"/>
          </p:cNvSpPr>
          <p:nvPr/>
        </p:nvSpPr>
        <p:spPr bwMode="auto">
          <a:xfrm flipV="1">
            <a:off x="6905625" y="2095500"/>
            <a:ext cx="0" cy="39528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27" name="Text Box 70"/>
          <p:cNvSpPr txBox="1">
            <a:spLocks noChangeArrowheads="1"/>
          </p:cNvSpPr>
          <p:nvPr/>
        </p:nvSpPr>
        <p:spPr bwMode="auto">
          <a:xfrm>
            <a:off x="6450013" y="1655763"/>
            <a:ext cx="8636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rPr>
              <a:t>32 bits</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28" name="Line 71"/>
          <p:cNvSpPr>
            <a:spLocks noChangeShapeType="1"/>
          </p:cNvSpPr>
          <p:nvPr/>
        </p:nvSpPr>
        <p:spPr bwMode="auto">
          <a:xfrm>
            <a:off x="7362825" y="1862138"/>
            <a:ext cx="1200150" cy="4762"/>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29" name="Line 72"/>
          <p:cNvSpPr>
            <a:spLocks noChangeShapeType="1"/>
          </p:cNvSpPr>
          <p:nvPr/>
        </p:nvSpPr>
        <p:spPr bwMode="auto">
          <a:xfrm rot="10800000">
            <a:off x="5253038" y="1871663"/>
            <a:ext cx="1128712"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charset="0"/>
              <a:ea typeface="ＭＳ Ｐゴシック" charset="0"/>
            </a:endParaRPr>
          </a:p>
        </p:txBody>
      </p:sp>
      <p:sp>
        <p:nvSpPr>
          <p:cNvPr id="30" name="Text Box 73"/>
          <p:cNvSpPr txBox="1">
            <a:spLocks noChangeArrowheads="1"/>
          </p:cNvSpPr>
          <p:nvPr/>
        </p:nvSpPr>
        <p:spPr bwMode="auto">
          <a:xfrm>
            <a:off x="5638799" y="3816350"/>
            <a:ext cx="2428875"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rPr>
              <a:t>Application</a:t>
            </a:r>
            <a:r>
              <a:rPr kumimoji="0" lang="en-US" sz="2000" b="0" i="0" u="none" strike="noStrike" kern="0" cap="none" spc="0" normalizeH="0" noProof="0" dirty="0">
                <a:ln>
                  <a:noFill/>
                </a:ln>
                <a:solidFill>
                  <a:srgbClr val="000000"/>
                </a:solidFill>
                <a:effectLst/>
                <a:uLnTx/>
                <a:uFillTx/>
                <a:latin typeface="Tahoma" charset="0"/>
                <a:ea typeface="ＭＳ Ｐゴシック" charset="0"/>
              </a:rPr>
              <a:t> </a:t>
            </a: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rPr>
              <a:t>data</a:t>
            </a:r>
            <a:r>
              <a:rPr kumimoji="0" lang="en-US" sz="2000" b="0" i="0" u="none" strike="noStrike" kern="0" cap="none" spc="0" normalizeH="0" noProof="0" dirty="0">
                <a:ln>
                  <a:noFill/>
                </a:ln>
                <a:solidFill>
                  <a:srgbClr val="000000"/>
                </a:solidFill>
                <a:effectLst/>
                <a:uLnTx/>
                <a:uFillTx/>
                <a:latin typeface="Tahoma" charset="0"/>
                <a:ea typeface="ＭＳ Ｐゴシック" charset="0"/>
              </a:rPr>
              <a:t> </a:t>
            </a: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rPr>
              <a:t>(message)</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endParaRPr>
          </a:p>
        </p:txBody>
      </p:sp>
      <p:sp>
        <p:nvSpPr>
          <p:cNvPr id="31" name="Text Box 74"/>
          <p:cNvSpPr txBox="1">
            <a:spLocks noChangeArrowheads="1"/>
          </p:cNvSpPr>
          <p:nvPr/>
        </p:nvSpPr>
        <p:spPr bwMode="auto">
          <a:xfrm>
            <a:off x="5776913" y="2849563"/>
            <a:ext cx="22907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rPr>
              <a:t>other header fields</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32" name="Text Box 76"/>
          <p:cNvSpPr txBox="1">
            <a:spLocks noChangeArrowheads="1"/>
          </p:cNvSpPr>
          <p:nvPr/>
        </p:nvSpPr>
        <p:spPr bwMode="auto">
          <a:xfrm>
            <a:off x="5480050" y="5380038"/>
            <a:ext cx="30607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rPr>
              <a:t>TCP/UDP segment format</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endParaRPr>
          </a:p>
        </p:txBody>
      </p:sp>
    </p:spTree>
    <p:extLst>
      <p:ext uri="{BB962C8B-B14F-4D97-AF65-F5344CB8AC3E}">
        <p14:creationId xmlns:p14="http://schemas.microsoft.com/office/powerpoint/2010/main" val="45783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3" grpId="0"/>
      <p:bldP spid="24" grpId="0" animBg="1"/>
      <p:bldP spid="25" grpId="0" animBg="1"/>
      <p:bldP spid="26" grpId="0" animBg="1"/>
      <p:bldP spid="27" grpId="0"/>
      <p:bldP spid="28" grpId="0" animBg="1"/>
      <p:bldP spid="29" grpId="0" animBg="1"/>
      <p:bldP spid="30" grpId="0"/>
      <p:bldP spid="31" grpId="0"/>
      <p:bldP spid="3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Approaches towards Congestion Control</a:t>
            </a:r>
          </a:p>
        </p:txBody>
      </p:sp>
      <p:sp>
        <p:nvSpPr>
          <p:cNvPr id="3" name="Content Placeholder 2"/>
          <p:cNvSpPr>
            <a:spLocks noGrp="1"/>
          </p:cNvSpPr>
          <p:nvPr>
            <p:ph idx="1"/>
          </p:nvPr>
        </p:nvSpPr>
        <p:spPr/>
        <p:txBody>
          <a:bodyPr/>
          <a:lstStyle/>
          <a:p>
            <a:r>
              <a:rPr lang="en-US" dirty="0"/>
              <a:t>Two broad approaches towards congestion control</a:t>
            </a:r>
          </a:p>
          <a:p>
            <a:pPr marL="914400" lvl="1" indent="-457200">
              <a:buFont typeface="+mj-lt"/>
              <a:buAutoNum type="arabicPeriod"/>
            </a:pPr>
            <a:r>
              <a:rPr lang="en-US" dirty="0"/>
              <a:t>End to End congestion control</a:t>
            </a:r>
          </a:p>
          <a:p>
            <a:pPr marL="1314450" lvl="2" indent="-457200"/>
            <a:r>
              <a:rPr lang="en-US" dirty="0"/>
              <a:t>No explicit feedback from network</a:t>
            </a:r>
          </a:p>
          <a:p>
            <a:pPr marL="1314450" lvl="2" indent="-457200"/>
            <a:r>
              <a:rPr lang="en-US" dirty="0"/>
              <a:t>Congestion inferred from end-system observed loss, delay</a:t>
            </a:r>
          </a:p>
          <a:p>
            <a:pPr marL="1314450" lvl="2" indent="-457200"/>
            <a:r>
              <a:rPr lang="en-US" dirty="0"/>
              <a:t>Approach taken by TCP</a:t>
            </a:r>
          </a:p>
          <a:p>
            <a:pPr marL="914400" lvl="1" indent="-457200">
              <a:buFont typeface="+mj-lt"/>
              <a:buAutoNum type="arabicPeriod"/>
            </a:pPr>
            <a:r>
              <a:rPr lang="en-US" dirty="0"/>
              <a:t>Network-assisted congestion control</a:t>
            </a:r>
          </a:p>
          <a:p>
            <a:pPr marL="1314450" lvl="2" indent="-457200"/>
            <a:r>
              <a:rPr lang="en-US" dirty="0"/>
              <a:t>Routers provide feedback to end systems</a:t>
            </a:r>
          </a:p>
          <a:p>
            <a:pPr marL="1314450" lvl="2" indent="-457200"/>
            <a:r>
              <a:rPr lang="en-US" dirty="0"/>
              <a:t>Single bit indicating congestion (SNA, </a:t>
            </a:r>
            <a:r>
              <a:rPr lang="en-US" dirty="0" err="1"/>
              <a:t>DECbit</a:t>
            </a:r>
            <a:r>
              <a:rPr lang="en-US" dirty="0"/>
              <a:t>, TCP/IP ECN, ATM)</a:t>
            </a:r>
          </a:p>
          <a:p>
            <a:pPr marL="1314450" lvl="2" indent="-457200"/>
            <a:r>
              <a:rPr lang="en-US" dirty="0"/>
              <a:t>Explicit rate for sender to send</a:t>
            </a:r>
          </a:p>
          <a:p>
            <a:pPr marL="1314450" lvl="2" indent="-457200"/>
            <a:endParaRPr lang="en-US" dirty="0"/>
          </a:p>
          <a:p>
            <a:pPr marL="914400" lvl="1" indent="-457200">
              <a:buFont typeface="+mj-lt"/>
              <a:buAutoNum type="arabicPeriod"/>
            </a:pPr>
            <a:endParaRPr lang="en-US" dirty="0"/>
          </a:p>
          <a:p>
            <a:endParaRPr lang="en-US" dirty="0"/>
          </a:p>
        </p:txBody>
      </p:sp>
    </p:spTree>
    <p:extLst>
      <p:ext uri="{BB962C8B-B14F-4D97-AF65-F5344CB8AC3E}">
        <p14:creationId xmlns:p14="http://schemas.microsoft.com/office/powerpoint/2010/main" val="85593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TCP Slow Start</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698978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Slow Start</a:t>
            </a:r>
          </a:p>
        </p:txBody>
      </p:sp>
      <p:sp>
        <p:nvSpPr>
          <p:cNvPr id="3" name="Content Placeholder 2"/>
          <p:cNvSpPr>
            <a:spLocks noGrp="1"/>
          </p:cNvSpPr>
          <p:nvPr>
            <p:ph sz="half" idx="1"/>
          </p:nvPr>
        </p:nvSpPr>
        <p:spPr/>
        <p:txBody>
          <a:bodyPr>
            <a:noAutofit/>
          </a:bodyPr>
          <a:lstStyle/>
          <a:p>
            <a:pPr algn="just"/>
            <a:r>
              <a:rPr lang="en-US" dirty="0"/>
              <a:t>An algorithm which balances the speed of a network connection. </a:t>
            </a:r>
          </a:p>
          <a:p>
            <a:pPr algn="just"/>
            <a:r>
              <a:rPr lang="en-US" dirty="0"/>
              <a:t>TCP slow start is one of the first steps in the congestion control process. </a:t>
            </a:r>
          </a:p>
          <a:p>
            <a:pPr algn="just"/>
            <a:r>
              <a:rPr lang="en-US" dirty="0"/>
              <a:t>It balances the amount of data a sender can transmit (known as the congestion window) with the amount of data the receiver can accept (known as the receiver window).</a:t>
            </a:r>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5091650" y="1143000"/>
            <a:ext cx="3416300" cy="4889500"/>
          </a:xfrm>
          <a:prstGeom prst="rect">
            <a:avLst/>
          </a:prstGeom>
        </p:spPr>
      </p:pic>
    </p:spTree>
    <p:extLst>
      <p:ext uri="{BB962C8B-B14F-4D97-AF65-F5344CB8AC3E}">
        <p14:creationId xmlns:p14="http://schemas.microsoft.com/office/powerpoint/2010/main" val="28686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Slow Start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t>Slow start </a:t>
            </a:r>
            <a:r>
              <a:rPr lang="en-US" dirty="0">
                <a:solidFill>
                  <a:srgbClr val="FF0000"/>
                </a:solidFill>
              </a:rPr>
              <a:t>gradually increases </a:t>
            </a:r>
            <a:r>
              <a:rPr lang="en-US" dirty="0"/>
              <a:t>the amount of data transmitted until it finds the network’s maximum carrying capacity.</a:t>
            </a:r>
          </a:p>
          <a:p>
            <a:pPr algn="just"/>
            <a:r>
              <a:rPr lang="en-US" dirty="0"/>
              <a:t>A sender communicate to a receiver. Initial packet contains a small congestion window, which is determined based on the sender’s maximum window.</a:t>
            </a:r>
          </a:p>
          <a:p>
            <a:pPr algn="just"/>
            <a:r>
              <a:rPr lang="en-US" dirty="0"/>
              <a:t>A receiver acknowledges the packet and responds with its own window size. </a:t>
            </a:r>
          </a:p>
          <a:p>
            <a:pPr algn="just"/>
            <a:r>
              <a:rPr lang="en-US" dirty="0"/>
              <a:t>If the receiver fails to respond, the sender knows not to continue sending data.</a:t>
            </a:r>
          </a:p>
          <a:p>
            <a:pPr algn="just"/>
            <a:r>
              <a:rPr lang="en-US" dirty="0"/>
              <a:t>After receiving the acknowledgement, the sender increases the next packet’s window size. </a:t>
            </a:r>
          </a:p>
          <a:p>
            <a:pPr algn="just"/>
            <a:r>
              <a:rPr lang="en-US" dirty="0"/>
              <a:t>The window size gradually increases until the receiver can no longer acknowledge each packet, or until either the sender or the receiver’s window limit is reached.</a:t>
            </a:r>
          </a:p>
          <a:p>
            <a:pPr algn="just"/>
            <a:endParaRPr lang="en-US" dirty="0"/>
          </a:p>
        </p:txBody>
      </p:sp>
    </p:spTree>
    <p:extLst>
      <p:ext uri="{BB962C8B-B14F-4D97-AF65-F5344CB8AC3E}">
        <p14:creationId xmlns:p14="http://schemas.microsoft.com/office/powerpoint/2010/main" val="36185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C0016-8148-274E-AE00-50238C7D749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87DD660-C69E-F448-B968-8526C1E44CEE}"/>
              </a:ext>
            </a:extLst>
          </p:cNvPr>
          <p:cNvSpPr>
            <a:spLocks noGrp="1"/>
          </p:cNvSpPr>
          <p:nvPr>
            <p:ph idx="1"/>
          </p:nvPr>
        </p:nvSpPr>
        <p:spPr/>
        <p:txBody>
          <a:bodyPr/>
          <a:lstStyle/>
          <a:p>
            <a:r>
              <a:rPr lang="en-US" dirty="0"/>
              <a:t>Introduction about  Transport Layer Services and Protocol</a:t>
            </a:r>
          </a:p>
          <a:p>
            <a:r>
              <a:rPr lang="en-US" dirty="0"/>
              <a:t>Multiplexing and Demultiplexing </a:t>
            </a:r>
            <a:r>
              <a:rPr lang="en-US" sz="1800" dirty="0">
                <a:solidFill>
                  <a:srgbClr val="FF0000"/>
                </a:solidFill>
              </a:rPr>
              <a:t>(Connection-less &amp; Connection Oriented)</a:t>
            </a:r>
            <a:endParaRPr lang="en-US" dirty="0">
              <a:solidFill>
                <a:srgbClr val="FF0000"/>
              </a:solidFill>
            </a:endParaRPr>
          </a:p>
          <a:p>
            <a:r>
              <a:rPr lang="en-US" dirty="0"/>
              <a:t>Connection less transport </a:t>
            </a:r>
            <a:r>
              <a:rPr lang="en-US" sz="2000" dirty="0">
                <a:solidFill>
                  <a:srgbClr val="FF0000"/>
                </a:solidFill>
              </a:rPr>
              <a:t>(UDP, Checksum)</a:t>
            </a:r>
          </a:p>
          <a:p>
            <a:r>
              <a:rPr lang="en-US" dirty="0"/>
              <a:t>Principles of Reliable Data Transfer</a:t>
            </a:r>
            <a:r>
              <a:rPr lang="en-US" sz="1800" dirty="0">
                <a:solidFill>
                  <a:srgbClr val="FF0000"/>
                </a:solidFill>
              </a:rPr>
              <a:t>(</a:t>
            </a:r>
            <a:r>
              <a:rPr lang="en-US" sz="1800" dirty="0" err="1">
                <a:solidFill>
                  <a:srgbClr val="FF0000"/>
                </a:solidFill>
              </a:rPr>
              <a:t>rdt</a:t>
            </a:r>
            <a:r>
              <a:rPr lang="en-US" sz="1800" dirty="0">
                <a:solidFill>
                  <a:srgbClr val="FF0000"/>
                </a:solidFill>
              </a:rPr>
              <a:t> 1.0, </a:t>
            </a:r>
            <a:r>
              <a:rPr lang="en-US" sz="1800" dirty="0" err="1">
                <a:solidFill>
                  <a:srgbClr val="FF0000"/>
                </a:solidFill>
              </a:rPr>
              <a:t>rdt</a:t>
            </a:r>
            <a:r>
              <a:rPr lang="en-US" sz="1800" dirty="0">
                <a:solidFill>
                  <a:srgbClr val="FF0000"/>
                </a:solidFill>
              </a:rPr>
              <a:t> 2.0, </a:t>
            </a:r>
            <a:r>
              <a:rPr lang="en-US" sz="1800" dirty="0" err="1">
                <a:solidFill>
                  <a:srgbClr val="FF0000"/>
                </a:solidFill>
              </a:rPr>
              <a:t>rdt</a:t>
            </a:r>
            <a:r>
              <a:rPr lang="en-US" sz="1800" dirty="0">
                <a:solidFill>
                  <a:srgbClr val="FF0000"/>
                </a:solidFill>
              </a:rPr>
              <a:t> 2.1, </a:t>
            </a:r>
            <a:r>
              <a:rPr lang="en-US" sz="1800" dirty="0" err="1">
                <a:solidFill>
                  <a:srgbClr val="FF0000"/>
                </a:solidFill>
              </a:rPr>
              <a:t>rdt</a:t>
            </a:r>
            <a:r>
              <a:rPr lang="en-US" sz="1800" dirty="0">
                <a:solidFill>
                  <a:srgbClr val="FF0000"/>
                </a:solidFill>
              </a:rPr>
              <a:t> 2.2, </a:t>
            </a:r>
            <a:r>
              <a:rPr lang="en-US" sz="1800" dirty="0" err="1">
                <a:solidFill>
                  <a:srgbClr val="FF0000"/>
                </a:solidFill>
              </a:rPr>
              <a:t>rdt</a:t>
            </a:r>
            <a:r>
              <a:rPr lang="en-US" sz="1800" dirty="0">
                <a:solidFill>
                  <a:srgbClr val="FF0000"/>
                </a:solidFill>
              </a:rPr>
              <a:t> 3.0)</a:t>
            </a:r>
          </a:p>
          <a:p>
            <a:r>
              <a:rPr lang="en-US" dirty="0"/>
              <a:t>Pipelined Protocol </a:t>
            </a:r>
            <a:r>
              <a:rPr lang="en-US" sz="1800" dirty="0">
                <a:solidFill>
                  <a:srgbClr val="FF0000"/>
                </a:solidFill>
              </a:rPr>
              <a:t>(</a:t>
            </a:r>
            <a:r>
              <a:rPr lang="en-US" sz="1800" dirty="0" err="1">
                <a:solidFill>
                  <a:srgbClr val="FF0000"/>
                </a:solidFill>
              </a:rPr>
              <a:t>GobackN</a:t>
            </a:r>
            <a:r>
              <a:rPr lang="en-US" sz="1800" dirty="0">
                <a:solidFill>
                  <a:srgbClr val="FF0000"/>
                </a:solidFill>
              </a:rPr>
              <a:t>, Selective Repeat)</a:t>
            </a:r>
            <a:endParaRPr lang="en-US" dirty="0"/>
          </a:p>
          <a:p>
            <a:r>
              <a:rPr lang="en-US" dirty="0"/>
              <a:t>Connection oriented transport </a:t>
            </a:r>
            <a:r>
              <a:rPr lang="en-US" dirty="0">
                <a:solidFill>
                  <a:srgbClr val="FF0000"/>
                </a:solidFill>
              </a:rPr>
              <a:t>(TCP)</a:t>
            </a:r>
          </a:p>
          <a:p>
            <a:r>
              <a:rPr lang="en-US" dirty="0"/>
              <a:t>Flow Control &amp; Congestion Control</a:t>
            </a:r>
          </a:p>
          <a:p>
            <a:r>
              <a:rPr lang="en-US" dirty="0"/>
              <a:t>TCP Slow Start approach</a:t>
            </a:r>
          </a:p>
          <a:p>
            <a:endParaRPr lang="en-US" dirty="0"/>
          </a:p>
        </p:txBody>
      </p:sp>
    </p:spTree>
    <p:extLst>
      <p:ext uri="{BB962C8B-B14F-4D97-AF65-F5344CB8AC3E}">
        <p14:creationId xmlns:p14="http://schemas.microsoft.com/office/powerpoint/2010/main" val="27636059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latin typeface="+mj-lt"/>
              </a:rPr>
              <a:t>Thank You</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04753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Connectionless </a:t>
            </a:r>
            <a:r>
              <a:rPr lang="en-US" dirty="0" err="1"/>
              <a:t>demultiplexing</a:t>
            </a:r>
            <a:endParaRPr lang="en-US" dirty="0"/>
          </a:p>
        </p:txBody>
      </p:sp>
      <p:sp>
        <p:nvSpPr>
          <p:cNvPr id="20" name="Content Placeholder 19"/>
          <p:cNvSpPr>
            <a:spLocks noGrp="1"/>
          </p:cNvSpPr>
          <p:nvPr>
            <p:ph idx="1"/>
          </p:nvPr>
        </p:nvSpPr>
        <p:spPr/>
        <p:txBody>
          <a:bodyPr/>
          <a:lstStyle/>
          <a:p>
            <a:pPr algn="just"/>
            <a:r>
              <a:rPr lang="en-US" dirty="0"/>
              <a:t>Create socket with host-local port #:</a:t>
            </a:r>
          </a:p>
          <a:p>
            <a:pPr lvl="1" algn="just"/>
            <a:r>
              <a:rPr lang="en-US" i="1" dirty="0" err="1"/>
              <a:t>DatagramSocket</a:t>
            </a:r>
            <a:r>
              <a:rPr lang="en-US" i="1" dirty="0"/>
              <a:t> mySocket1 = new </a:t>
            </a:r>
            <a:r>
              <a:rPr lang="en-US" i="1" dirty="0" err="1"/>
              <a:t>DatagramSocket</a:t>
            </a:r>
            <a:r>
              <a:rPr lang="en-US" i="1" dirty="0"/>
              <a:t>(12534);</a:t>
            </a:r>
          </a:p>
          <a:p>
            <a:pPr algn="just"/>
            <a:r>
              <a:rPr lang="en-US" dirty="0"/>
              <a:t>After creating datagram, must specify: </a:t>
            </a:r>
          </a:p>
          <a:p>
            <a:pPr lvl="1" algn="just"/>
            <a:r>
              <a:rPr lang="en-US" dirty="0"/>
              <a:t>destination IP address</a:t>
            </a:r>
          </a:p>
          <a:p>
            <a:pPr lvl="1" algn="just"/>
            <a:r>
              <a:rPr lang="en-US" dirty="0"/>
              <a:t>destination port #</a:t>
            </a:r>
          </a:p>
          <a:p>
            <a:pPr algn="just"/>
            <a:r>
              <a:rPr lang="en-US" dirty="0"/>
              <a:t>When host receives UDP segment:</a:t>
            </a:r>
          </a:p>
          <a:p>
            <a:pPr lvl="1" algn="just"/>
            <a:r>
              <a:rPr lang="en-US" dirty="0"/>
              <a:t>It checks destination port # in segment and directs UDP segment to socket with that port #.</a:t>
            </a:r>
          </a:p>
          <a:p>
            <a:pPr algn="just"/>
            <a:r>
              <a:rPr lang="en-US" dirty="0"/>
              <a:t>IP datagrams with </a:t>
            </a:r>
            <a:r>
              <a:rPr lang="en-US" dirty="0">
                <a:solidFill>
                  <a:srgbClr val="FF0000"/>
                </a:solidFill>
              </a:rPr>
              <a:t>same destination port #</a:t>
            </a:r>
            <a:r>
              <a:rPr lang="en-US" dirty="0"/>
              <a:t>, but different source IP addresses and/or source port numbers will be directed to </a:t>
            </a:r>
            <a:r>
              <a:rPr lang="en-US" dirty="0">
                <a:solidFill>
                  <a:srgbClr val="FF0000"/>
                </a:solidFill>
              </a:rPr>
              <a:t>same socket</a:t>
            </a:r>
            <a:r>
              <a:rPr lang="en-US" dirty="0"/>
              <a:t> at destination.</a:t>
            </a:r>
          </a:p>
          <a:p>
            <a:pPr algn="just"/>
            <a:endParaRPr lang="en-US" dirty="0"/>
          </a:p>
          <a:p>
            <a:pPr algn="just"/>
            <a:endParaRPr lang="en-US" dirty="0"/>
          </a:p>
        </p:txBody>
      </p:sp>
    </p:spTree>
    <p:extLst>
      <p:ext uri="{BB962C8B-B14F-4D97-AF65-F5344CB8AC3E}">
        <p14:creationId xmlns:p14="http://schemas.microsoft.com/office/powerpoint/2010/main" val="418940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Connectionless</a:t>
            </a:r>
          </a:p>
        </p:txBody>
      </p:sp>
      <p:sp>
        <p:nvSpPr>
          <p:cNvPr id="3" name="Content Placeholder 2"/>
          <p:cNvSpPr>
            <a:spLocks noGrp="1"/>
          </p:cNvSpPr>
          <p:nvPr>
            <p:ph idx="1"/>
          </p:nvPr>
        </p:nvSpPr>
        <p:spPr/>
        <p:txBody>
          <a:bodyPr/>
          <a:lstStyle/>
          <a:p>
            <a:endParaRPr lang="en-US" dirty="0"/>
          </a:p>
        </p:txBody>
      </p:sp>
      <p:sp>
        <p:nvSpPr>
          <p:cNvPr id="643" name="Rectangle 44"/>
          <p:cNvSpPr txBox="1">
            <a:spLocks noChangeArrowheads="1"/>
          </p:cNvSpPr>
          <p:nvPr/>
        </p:nvSpPr>
        <p:spPr bwMode="auto">
          <a:xfrm>
            <a:off x="2988468" y="1585912"/>
            <a:ext cx="3211513" cy="72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charset="2"/>
              <a:buChar char="v"/>
              <a:defRPr sz="3200">
                <a:solidFill>
                  <a:schemeClr val="tx1"/>
                </a:solidFill>
                <a:latin typeface="+mn-lt"/>
                <a:ea typeface="ＭＳ Ｐゴシック" charset="0"/>
                <a:cs typeface="ＭＳ Ｐゴシック" charset="0"/>
              </a:defRPr>
            </a:lvl1pPr>
            <a:lvl2pPr marL="688975" indent="-231775" algn="l" rtl="0" eaLnBrk="0" fontAlgn="base" hangingPunct="0">
              <a:lnSpc>
                <a:spcPct val="85000"/>
              </a:lnSpc>
              <a:spcBef>
                <a:spcPct val="20000"/>
              </a:spcBef>
              <a:spcAft>
                <a:spcPct val="0"/>
              </a:spcAft>
              <a:buClr>
                <a:srgbClr val="000099"/>
              </a:buClr>
              <a:buFont typeface="Wingdings" charset="2"/>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173038" marR="0" lvl="0" indent="-17303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1800" i="0" u="none" strike="noStrike" kern="0" cap="none" spc="0" normalizeH="0" baseline="0" noProof="0" dirty="0" err="1">
                <a:ln>
                  <a:noFill/>
                </a:ln>
                <a:solidFill>
                  <a:srgbClr val="000000"/>
                </a:solidFill>
                <a:effectLst/>
                <a:uLnTx/>
                <a:uFillTx/>
                <a:ea typeface="ＭＳ Ｐゴシック" charset="0"/>
                <a:cs typeface=""/>
              </a:rPr>
              <a:t>DatagramSocket</a:t>
            </a:r>
            <a:r>
              <a:rPr kumimoji="0" lang="en-US" sz="1800" i="0" u="none" strike="noStrike" kern="0" cap="none" spc="0" normalizeH="0" baseline="0" noProof="0" dirty="0">
                <a:ln>
                  <a:noFill/>
                </a:ln>
                <a:solidFill>
                  <a:srgbClr val="000000"/>
                </a:solidFill>
                <a:effectLst/>
                <a:uLnTx/>
                <a:uFillTx/>
                <a:ea typeface="ＭＳ Ｐゴシック" charset="0"/>
                <a:cs typeface=""/>
              </a:rPr>
              <a:t> </a:t>
            </a:r>
            <a:r>
              <a:rPr kumimoji="0" lang="en-US" sz="1800" i="0" u="none" strike="noStrike" kern="0" cap="none" spc="0" normalizeH="0" baseline="0" noProof="0" dirty="0" err="1">
                <a:ln>
                  <a:noFill/>
                </a:ln>
                <a:solidFill>
                  <a:srgbClr val="000000"/>
                </a:solidFill>
                <a:effectLst/>
                <a:uLnTx/>
                <a:uFillTx/>
                <a:ea typeface="ＭＳ Ｐゴシック" charset="0"/>
                <a:cs typeface=""/>
              </a:rPr>
              <a:t>serverSocket</a:t>
            </a:r>
            <a:r>
              <a:rPr kumimoji="0" lang="en-US" sz="1800" i="0" u="none" strike="noStrike" kern="0" cap="none" spc="0" normalizeH="0" baseline="0" noProof="0" dirty="0">
                <a:ln>
                  <a:noFill/>
                </a:ln>
                <a:solidFill>
                  <a:srgbClr val="000000"/>
                </a:solidFill>
                <a:effectLst/>
                <a:uLnTx/>
                <a:uFillTx/>
                <a:ea typeface="ＭＳ Ｐゴシック" charset="0"/>
                <a:cs typeface=""/>
              </a:rPr>
              <a:t> = new </a:t>
            </a:r>
            <a:r>
              <a:rPr kumimoji="0" lang="en-US" sz="1800" i="0" u="none" strike="noStrike" kern="0" cap="none" spc="0" normalizeH="0" baseline="0" noProof="0" dirty="0" err="1">
                <a:ln>
                  <a:noFill/>
                </a:ln>
                <a:solidFill>
                  <a:srgbClr val="000000"/>
                </a:solidFill>
                <a:effectLst/>
                <a:uLnTx/>
                <a:uFillTx/>
                <a:ea typeface="ＭＳ Ｐゴシック" charset="0"/>
                <a:cs typeface=""/>
              </a:rPr>
              <a:t>DatagramSocket</a:t>
            </a:r>
            <a:endParaRPr kumimoji="0" lang="en-US" sz="1800" i="0" u="none" strike="noStrike" kern="0" cap="none" spc="0" normalizeH="0" baseline="0" noProof="0" dirty="0">
              <a:ln>
                <a:noFill/>
              </a:ln>
              <a:solidFill>
                <a:srgbClr val="000000"/>
              </a:solidFill>
              <a:effectLst/>
              <a:uLnTx/>
              <a:uFillTx/>
              <a:ea typeface="ＭＳ Ｐゴシック" charset="0"/>
              <a:cs typeface=""/>
            </a:endParaRPr>
          </a:p>
          <a:p>
            <a:pPr marL="173038" marR="0" lvl="0" indent="-17303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1800" i="0" u="none" strike="noStrike" kern="0" cap="none" spc="0" normalizeH="0" baseline="0" noProof="0" dirty="0">
                <a:ln>
                  <a:noFill/>
                </a:ln>
                <a:solidFill>
                  <a:srgbClr val="000000"/>
                </a:solidFill>
                <a:effectLst/>
                <a:uLnTx/>
                <a:uFillTx/>
                <a:ea typeface="ＭＳ Ｐゴシック" charset="0"/>
                <a:cs typeface=""/>
              </a:rPr>
              <a:t> (</a:t>
            </a:r>
            <a:r>
              <a:rPr kumimoji="0" lang="en-US" sz="1800" i="0" u="none" strike="noStrike" kern="0" cap="none" spc="0" normalizeH="0" baseline="0" noProof="0" dirty="0">
                <a:ln>
                  <a:noFill/>
                </a:ln>
                <a:solidFill>
                  <a:srgbClr val="CC0000"/>
                </a:solidFill>
                <a:effectLst/>
                <a:uLnTx/>
                <a:uFillTx/>
                <a:ea typeface="ＭＳ Ｐゴシック" charset="0"/>
                <a:cs typeface=""/>
              </a:rPr>
              <a:t>6428</a:t>
            </a:r>
            <a:r>
              <a:rPr kumimoji="0" lang="en-US" sz="1800" i="0" u="none" strike="noStrike" kern="0" cap="none" spc="0" normalizeH="0" baseline="0" noProof="0" dirty="0">
                <a:ln>
                  <a:noFill/>
                </a:ln>
                <a:solidFill>
                  <a:srgbClr val="000000"/>
                </a:solidFill>
                <a:effectLst/>
                <a:uLnTx/>
                <a:uFillTx/>
                <a:ea typeface="ＭＳ Ｐゴシック" charset="0"/>
                <a:cs typeface=""/>
              </a:rPr>
              <a:t>);</a:t>
            </a:r>
          </a:p>
          <a:p>
            <a:pPr marL="173038" marR="0" lvl="0" indent="-173038"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endParaRPr kumimoji="0" lang="en-US" sz="4000" b="0" i="0" u="none" strike="noStrike" kern="0" cap="none" spc="0" normalizeH="0" baseline="0" noProof="0" dirty="0">
              <a:ln>
                <a:noFill/>
              </a:ln>
              <a:solidFill>
                <a:srgbClr val="000000"/>
              </a:solidFill>
              <a:effectLst/>
              <a:uLnTx/>
              <a:uFillTx/>
              <a:latin typeface="Gill Sans MT"/>
              <a:ea typeface="ＭＳ Ｐゴシック" charset="0"/>
              <a:cs typeface=""/>
            </a:endParaRPr>
          </a:p>
        </p:txBody>
      </p:sp>
      <p:sp>
        <p:nvSpPr>
          <p:cNvPr id="644" name="Freeform 89"/>
          <p:cNvSpPr>
            <a:spLocks/>
          </p:cNvSpPr>
          <p:nvPr/>
        </p:nvSpPr>
        <p:spPr bwMode="auto">
          <a:xfrm>
            <a:off x="3189288" y="2478088"/>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645" name="Freeform 97"/>
          <p:cNvSpPr>
            <a:spLocks/>
          </p:cNvSpPr>
          <p:nvPr/>
        </p:nvSpPr>
        <p:spPr bwMode="auto">
          <a:xfrm>
            <a:off x="404813" y="2782888"/>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646" name="Rectangle 23"/>
          <p:cNvSpPr>
            <a:spLocks noChangeArrowheads="1"/>
          </p:cNvSpPr>
          <p:nvPr/>
        </p:nvSpPr>
        <p:spPr bwMode="auto">
          <a:xfrm>
            <a:off x="909638" y="2749550"/>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endParaRPr lang="en-US" altLang="en-US" sz="2400">
              <a:solidFill>
                <a:srgbClr val="000000"/>
              </a:solidFill>
              <a:latin typeface="Times New Roman" charset="0"/>
            </a:endParaRPr>
          </a:p>
        </p:txBody>
      </p:sp>
      <p:sp>
        <p:nvSpPr>
          <p:cNvPr id="647" name="Rectangle 24"/>
          <p:cNvSpPr>
            <a:spLocks noChangeArrowheads="1"/>
          </p:cNvSpPr>
          <p:nvPr/>
        </p:nvSpPr>
        <p:spPr bwMode="auto">
          <a:xfrm>
            <a:off x="871538" y="2803525"/>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48" name="Line 25"/>
          <p:cNvSpPr>
            <a:spLocks noChangeShapeType="1"/>
          </p:cNvSpPr>
          <p:nvPr/>
        </p:nvSpPr>
        <p:spPr bwMode="auto">
          <a:xfrm>
            <a:off x="881063" y="3563938"/>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649" name="Text Box 26"/>
          <p:cNvSpPr txBox="1">
            <a:spLocks noChangeArrowheads="1"/>
          </p:cNvSpPr>
          <p:nvPr/>
        </p:nvSpPr>
        <p:spPr bwMode="auto">
          <a:xfrm>
            <a:off x="838200" y="3546475"/>
            <a:ext cx="13176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transport</a:t>
            </a:r>
          </a:p>
        </p:txBody>
      </p:sp>
      <p:sp>
        <p:nvSpPr>
          <p:cNvPr id="650" name="Line 27"/>
          <p:cNvSpPr>
            <a:spLocks noChangeShapeType="1"/>
          </p:cNvSpPr>
          <p:nvPr/>
        </p:nvSpPr>
        <p:spPr bwMode="auto">
          <a:xfrm>
            <a:off x="889000" y="3884613"/>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651" name="Line 28"/>
          <p:cNvSpPr>
            <a:spLocks noChangeShapeType="1"/>
          </p:cNvSpPr>
          <p:nvPr/>
        </p:nvSpPr>
        <p:spPr bwMode="auto">
          <a:xfrm>
            <a:off x="874713" y="4194175"/>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652" name="Line 29"/>
          <p:cNvSpPr>
            <a:spLocks noChangeShapeType="1"/>
          </p:cNvSpPr>
          <p:nvPr/>
        </p:nvSpPr>
        <p:spPr bwMode="auto">
          <a:xfrm>
            <a:off x="874713" y="4479925"/>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653" name="Text Box 26"/>
          <p:cNvSpPr txBox="1">
            <a:spLocks noChangeArrowheads="1"/>
          </p:cNvSpPr>
          <p:nvPr/>
        </p:nvSpPr>
        <p:spPr bwMode="auto">
          <a:xfrm>
            <a:off x="873125" y="2794000"/>
            <a:ext cx="13176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application</a:t>
            </a:r>
          </a:p>
        </p:txBody>
      </p:sp>
      <p:sp>
        <p:nvSpPr>
          <p:cNvPr id="654" name="Text Box 26"/>
          <p:cNvSpPr txBox="1">
            <a:spLocks noChangeArrowheads="1"/>
          </p:cNvSpPr>
          <p:nvPr/>
        </p:nvSpPr>
        <p:spPr bwMode="auto">
          <a:xfrm>
            <a:off x="828675" y="4451350"/>
            <a:ext cx="13176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physical</a:t>
            </a:r>
          </a:p>
        </p:txBody>
      </p:sp>
      <p:sp>
        <p:nvSpPr>
          <p:cNvPr id="655" name="Text Box 26"/>
          <p:cNvSpPr txBox="1">
            <a:spLocks noChangeArrowheads="1"/>
          </p:cNvSpPr>
          <p:nvPr/>
        </p:nvSpPr>
        <p:spPr bwMode="auto">
          <a:xfrm>
            <a:off x="847725" y="4165600"/>
            <a:ext cx="13176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link</a:t>
            </a:r>
          </a:p>
        </p:txBody>
      </p:sp>
      <p:sp>
        <p:nvSpPr>
          <p:cNvPr id="656" name="Text Box 26"/>
          <p:cNvSpPr txBox="1">
            <a:spLocks noChangeArrowheads="1"/>
          </p:cNvSpPr>
          <p:nvPr/>
        </p:nvSpPr>
        <p:spPr bwMode="auto">
          <a:xfrm>
            <a:off x="838200" y="3870325"/>
            <a:ext cx="13176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network</a:t>
            </a:r>
          </a:p>
        </p:txBody>
      </p:sp>
      <p:sp>
        <p:nvSpPr>
          <p:cNvPr id="657" name="Oval 110"/>
          <p:cNvSpPr>
            <a:spLocks noChangeArrowheads="1"/>
          </p:cNvSpPr>
          <p:nvPr/>
        </p:nvSpPr>
        <p:spPr bwMode="auto">
          <a:xfrm>
            <a:off x="1208088" y="3079750"/>
            <a:ext cx="598487"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rPr>
              <a:t>P3</a:t>
            </a:r>
          </a:p>
        </p:txBody>
      </p:sp>
      <p:grpSp>
        <p:nvGrpSpPr>
          <p:cNvPr id="658" name="Group 111"/>
          <p:cNvGrpSpPr>
            <a:grpSpLocks/>
          </p:cNvGrpSpPr>
          <p:nvPr/>
        </p:nvGrpSpPr>
        <p:grpSpPr bwMode="auto">
          <a:xfrm>
            <a:off x="1176338" y="3403600"/>
            <a:ext cx="620712" cy="228600"/>
            <a:chOff x="1287" y="2524"/>
            <a:chExt cx="260" cy="100"/>
          </a:xfrm>
        </p:grpSpPr>
        <p:sp>
          <p:nvSpPr>
            <p:cNvPr id="659" name="Rectangle 112"/>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660" name="Rectangle 113"/>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661" name="Rectangle 114"/>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662" name="Rectangle 115"/>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663" name="Rectangle 23"/>
          <p:cNvSpPr>
            <a:spLocks noChangeArrowheads="1"/>
          </p:cNvSpPr>
          <p:nvPr/>
        </p:nvSpPr>
        <p:spPr bwMode="auto">
          <a:xfrm>
            <a:off x="3736975" y="2516188"/>
            <a:ext cx="1497013"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endParaRPr lang="en-US" altLang="en-US" sz="2400">
              <a:solidFill>
                <a:srgbClr val="000000"/>
              </a:solidFill>
              <a:latin typeface="Times New Roman" charset="0"/>
            </a:endParaRPr>
          </a:p>
        </p:txBody>
      </p:sp>
      <p:sp>
        <p:nvSpPr>
          <p:cNvPr id="664" name="Rectangle 24"/>
          <p:cNvSpPr>
            <a:spLocks noChangeArrowheads="1"/>
          </p:cNvSpPr>
          <p:nvPr/>
        </p:nvSpPr>
        <p:spPr bwMode="auto">
          <a:xfrm>
            <a:off x="3702050" y="2570163"/>
            <a:ext cx="1473200"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65" name="Line 25"/>
          <p:cNvSpPr>
            <a:spLocks noChangeShapeType="1"/>
          </p:cNvSpPr>
          <p:nvPr/>
        </p:nvSpPr>
        <p:spPr bwMode="auto">
          <a:xfrm>
            <a:off x="3708400" y="3340100"/>
            <a:ext cx="146050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666" name="Text Box 26"/>
          <p:cNvSpPr txBox="1">
            <a:spLocks noChangeArrowheads="1"/>
          </p:cNvSpPr>
          <p:nvPr/>
        </p:nvSpPr>
        <p:spPr bwMode="auto">
          <a:xfrm>
            <a:off x="3779838" y="332263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transport</a:t>
            </a:r>
          </a:p>
        </p:txBody>
      </p:sp>
      <p:sp>
        <p:nvSpPr>
          <p:cNvPr id="667" name="Line 27"/>
          <p:cNvSpPr>
            <a:spLocks noChangeShapeType="1"/>
          </p:cNvSpPr>
          <p:nvPr/>
        </p:nvSpPr>
        <p:spPr bwMode="auto">
          <a:xfrm>
            <a:off x="3709988" y="3657600"/>
            <a:ext cx="14573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668" name="Text Box 26"/>
          <p:cNvSpPr txBox="1">
            <a:spLocks noChangeArrowheads="1"/>
          </p:cNvSpPr>
          <p:nvPr/>
        </p:nvSpPr>
        <p:spPr bwMode="auto">
          <a:xfrm>
            <a:off x="3776663" y="2536825"/>
            <a:ext cx="13176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application</a:t>
            </a:r>
          </a:p>
        </p:txBody>
      </p:sp>
      <p:sp>
        <p:nvSpPr>
          <p:cNvPr id="669" name="Text Box 26"/>
          <p:cNvSpPr txBox="1">
            <a:spLocks noChangeArrowheads="1"/>
          </p:cNvSpPr>
          <p:nvPr/>
        </p:nvSpPr>
        <p:spPr bwMode="auto">
          <a:xfrm>
            <a:off x="3773488" y="422751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physical</a:t>
            </a:r>
          </a:p>
        </p:txBody>
      </p:sp>
      <p:sp>
        <p:nvSpPr>
          <p:cNvPr id="670" name="Text Box 26"/>
          <p:cNvSpPr txBox="1">
            <a:spLocks noChangeArrowheads="1"/>
          </p:cNvSpPr>
          <p:nvPr/>
        </p:nvSpPr>
        <p:spPr bwMode="auto">
          <a:xfrm>
            <a:off x="3773488" y="394176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link</a:t>
            </a:r>
          </a:p>
        </p:txBody>
      </p:sp>
      <p:sp>
        <p:nvSpPr>
          <p:cNvPr id="671" name="Text Box 26"/>
          <p:cNvSpPr txBox="1">
            <a:spLocks noChangeArrowheads="1"/>
          </p:cNvSpPr>
          <p:nvPr/>
        </p:nvSpPr>
        <p:spPr bwMode="auto">
          <a:xfrm>
            <a:off x="3773488" y="364331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network</a:t>
            </a:r>
          </a:p>
        </p:txBody>
      </p:sp>
      <p:sp>
        <p:nvSpPr>
          <p:cNvPr id="672" name="Line 27"/>
          <p:cNvSpPr>
            <a:spLocks noChangeShapeType="1"/>
          </p:cNvSpPr>
          <p:nvPr/>
        </p:nvSpPr>
        <p:spPr bwMode="auto">
          <a:xfrm>
            <a:off x="3706813" y="3968750"/>
            <a:ext cx="14573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673" name="Line 27"/>
          <p:cNvSpPr>
            <a:spLocks noChangeShapeType="1"/>
          </p:cNvSpPr>
          <p:nvPr/>
        </p:nvSpPr>
        <p:spPr bwMode="auto">
          <a:xfrm>
            <a:off x="3703638" y="4267200"/>
            <a:ext cx="14573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674" name="Oval 128"/>
          <p:cNvSpPr>
            <a:spLocks noChangeArrowheads="1"/>
          </p:cNvSpPr>
          <p:nvPr/>
        </p:nvSpPr>
        <p:spPr bwMode="auto">
          <a:xfrm>
            <a:off x="4121150" y="2876550"/>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rPr>
              <a:t>P1</a:t>
            </a:r>
          </a:p>
        </p:txBody>
      </p:sp>
      <p:grpSp>
        <p:nvGrpSpPr>
          <p:cNvPr id="675" name="Group 134"/>
          <p:cNvGrpSpPr>
            <a:grpSpLocks/>
          </p:cNvGrpSpPr>
          <p:nvPr/>
        </p:nvGrpSpPr>
        <p:grpSpPr bwMode="auto">
          <a:xfrm>
            <a:off x="3992563" y="3192463"/>
            <a:ext cx="887412" cy="228600"/>
            <a:chOff x="1383" y="2620"/>
            <a:chExt cx="260" cy="100"/>
          </a:xfrm>
        </p:grpSpPr>
        <p:sp>
          <p:nvSpPr>
            <p:cNvPr id="676" name="Rectangle 135"/>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677" name="Rectangle 136"/>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678" name="Rectangle 137"/>
            <p:cNvSpPr>
              <a:spLocks noChangeArrowheads="1"/>
            </p:cNvSpPr>
            <p:nvPr/>
          </p:nvSpPr>
          <p:spPr bwMode="auto">
            <a:xfrm>
              <a:off x="1599" y="2678"/>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679" name="Rectangle 138"/>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680" name="Rectangle 23"/>
          <p:cNvSpPr>
            <a:spLocks noChangeArrowheads="1"/>
          </p:cNvSpPr>
          <p:nvPr/>
        </p:nvSpPr>
        <p:spPr bwMode="auto">
          <a:xfrm>
            <a:off x="6743700" y="2741613"/>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endParaRPr lang="en-US" altLang="en-US" sz="2400">
              <a:solidFill>
                <a:srgbClr val="000000"/>
              </a:solidFill>
              <a:latin typeface="Times New Roman" charset="0"/>
            </a:endParaRPr>
          </a:p>
        </p:txBody>
      </p:sp>
      <p:sp>
        <p:nvSpPr>
          <p:cNvPr id="681" name="Rectangle 24"/>
          <p:cNvSpPr>
            <a:spLocks noChangeArrowheads="1"/>
          </p:cNvSpPr>
          <p:nvPr/>
        </p:nvSpPr>
        <p:spPr bwMode="auto">
          <a:xfrm>
            <a:off x="6705600" y="2795588"/>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682" name="Line 25"/>
          <p:cNvSpPr>
            <a:spLocks noChangeShapeType="1"/>
          </p:cNvSpPr>
          <p:nvPr/>
        </p:nvSpPr>
        <p:spPr bwMode="auto">
          <a:xfrm>
            <a:off x="6715125" y="3556000"/>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683" name="Text Box 26"/>
          <p:cNvSpPr txBox="1">
            <a:spLocks noChangeArrowheads="1"/>
          </p:cNvSpPr>
          <p:nvPr/>
        </p:nvSpPr>
        <p:spPr bwMode="auto">
          <a:xfrm>
            <a:off x="6672263" y="353853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transport</a:t>
            </a:r>
          </a:p>
        </p:txBody>
      </p:sp>
      <p:sp>
        <p:nvSpPr>
          <p:cNvPr id="684" name="Line 27"/>
          <p:cNvSpPr>
            <a:spLocks noChangeShapeType="1"/>
          </p:cNvSpPr>
          <p:nvPr/>
        </p:nvSpPr>
        <p:spPr bwMode="auto">
          <a:xfrm>
            <a:off x="6723063" y="3876675"/>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685" name="Line 28"/>
          <p:cNvSpPr>
            <a:spLocks noChangeShapeType="1"/>
          </p:cNvSpPr>
          <p:nvPr/>
        </p:nvSpPr>
        <p:spPr bwMode="auto">
          <a:xfrm>
            <a:off x="6708775" y="4186238"/>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686" name="Line 29"/>
          <p:cNvSpPr>
            <a:spLocks noChangeShapeType="1"/>
          </p:cNvSpPr>
          <p:nvPr/>
        </p:nvSpPr>
        <p:spPr bwMode="auto">
          <a:xfrm>
            <a:off x="6708775" y="4471988"/>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687" name="Text Box 26"/>
          <p:cNvSpPr txBox="1">
            <a:spLocks noChangeArrowheads="1"/>
          </p:cNvSpPr>
          <p:nvPr/>
        </p:nvSpPr>
        <p:spPr bwMode="auto">
          <a:xfrm>
            <a:off x="6707188" y="278606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application</a:t>
            </a:r>
          </a:p>
        </p:txBody>
      </p:sp>
      <p:sp>
        <p:nvSpPr>
          <p:cNvPr id="688" name="Text Box 26"/>
          <p:cNvSpPr txBox="1">
            <a:spLocks noChangeArrowheads="1"/>
          </p:cNvSpPr>
          <p:nvPr/>
        </p:nvSpPr>
        <p:spPr bwMode="auto">
          <a:xfrm>
            <a:off x="6662738" y="444341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physical</a:t>
            </a:r>
          </a:p>
        </p:txBody>
      </p:sp>
      <p:sp>
        <p:nvSpPr>
          <p:cNvPr id="689" name="Text Box 26"/>
          <p:cNvSpPr txBox="1">
            <a:spLocks noChangeArrowheads="1"/>
          </p:cNvSpPr>
          <p:nvPr/>
        </p:nvSpPr>
        <p:spPr bwMode="auto">
          <a:xfrm>
            <a:off x="6681788" y="415766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link</a:t>
            </a:r>
          </a:p>
        </p:txBody>
      </p:sp>
      <p:sp>
        <p:nvSpPr>
          <p:cNvPr id="690" name="Text Box 26"/>
          <p:cNvSpPr txBox="1">
            <a:spLocks noChangeArrowheads="1"/>
          </p:cNvSpPr>
          <p:nvPr/>
        </p:nvSpPr>
        <p:spPr bwMode="auto">
          <a:xfrm>
            <a:off x="6672263" y="386238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marL="0" marR="0" lvl="0" indent="0" algn="ctr" defTabSz="91440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charset="0"/>
                <a:ea typeface="ＭＳ Ｐゴシック" charset="-128"/>
              </a:rPr>
              <a:t>network</a:t>
            </a:r>
          </a:p>
        </p:txBody>
      </p:sp>
      <p:sp>
        <p:nvSpPr>
          <p:cNvPr id="691" name="Oval 153"/>
          <p:cNvSpPr>
            <a:spLocks noChangeArrowheads="1"/>
          </p:cNvSpPr>
          <p:nvPr/>
        </p:nvSpPr>
        <p:spPr bwMode="auto">
          <a:xfrm>
            <a:off x="7042150" y="3094038"/>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rPr>
              <a:t>P4</a:t>
            </a:r>
          </a:p>
        </p:txBody>
      </p:sp>
      <p:sp>
        <p:nvSpPr>
          <p:cNvPr id="692" name="Freeform 154"/>
          <p:cNvSpPr>
            <a:spLocks/>
          </p:cNvSpPr>
          <p:nvPr/>
        </p:nvSpPr>
        <p:spPr bwMode="auto">
          <a:xfrm>
            <a:off x="8002588" y="2762250"/>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693" name="Group 156"/>
          <p:cNvGrpSpPr>
            <a:grpSpLocks/>
          </p:cNvGrpSpPr>
          <p:nvPr/>
        </p:nvGrpSpPr>
        <p:grpSpPr bwMode="auto">
          <a:xfrm>
            <a:off x="7035800" y="3425825"/>
            <a:ext cx="620713" cy="204788"/>
            <a:chOff x="1287" y="2524"/>
            <a:chExt cx="260" cy="100"/>
          </a:xfrm>
        </p:grpSpPr>
        <p:sp>
          <p:nvSpPr>
            <p:cNvPr id="694" name="Rectangle 157"/>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695" name="Rectangle 158"/>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696" name="Rectangle 159"/>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697" name="Rectangle 160"/>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698" name="Rectangle 173"/>
          <p:cNvSpPr>
            <a:spLocks noChangeArrowheads="1"/>
          </p:cNvSpPr>
          <p:nvPr/>
        </p:nvSpPr>
        <p:spPr bwMode="auto">
          <a:xfrm>
            <a:off x="6221937" y="1631156"/>
            <a:ext cx="2659063"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115888" indent="-115888" eaLnBrk="0" fontAlgn="base" hangingPunct="0">
              <a:lnSpc>
                <a:spcPct val="85000"/>
              </a:lnSpc>
              <a:spcBef>
                <a:spcPct val="20000"/>
              </a:spcBef>
              <a:spcAft>
                <a:spcPct val="0"/>
              </a:spcAft>
              <a:buClr>
                <a:srgbClr val="000099"/>
              </a:buClr>
              <a:buSzPct val="65000"/>
              <a:buFont typeface="Wingdings" charset="0"/>
              <a:buNone/>
              <a:defRPr/>
            </a:pPr>
            <a:r>
              <a:rPr lang="en-US" dirty="0" err="1">
                <a:solidFill>
                  <a:srgbClr val="000000"/>
                </a:solidFill>
                <a:ea typeface="ＭＳ Ｐゴシック" charset="0"/>
              </a:rPr>
              <a:t>DatagramSocket</a:t>
            </a:r>
            <a:r>
              <a:rPr lang="en-US" dirty="0">
                <a:solidFill>
                  <a:srgbClr val="000000"/>
                </a:solidFill>
                <a:ea typeface="ＭＳ Ｐゴシック" charset="0"/>
              </a:rPr>
              <a:t> mySocket1 = new </a:t>
            </a:r>
            <a:r>
              <a:rPr lang="en-US" dirty="0" err="1">
                <a:solidFill>
                  <a:srgbClr val="000000"/>
                </a:solidFill>
                <a:ea typeface="ＭＳ Ｐゴシック" charset="0"/>
              </a:rPr>
              <a:t>DatagramSocket</a:t>
            </a:r>
            <a:r>
              <a:rPr lang="en-US" dirty="0">
                <a:solidFill>
                  <a:srgbClr val="000000"/>
                </a:solidFill>
                <a:ea typeface="ＭＳ Ｐゴシック" charset="0"/>
              </a:rPr>
              <a:t> (</a:t>
            </a:r>
            <a:r>
              <a:rPr lang="en-US" dirty="0">
                <a:solidFill>
                  <a:srgbClr val="CC0000"/>
                </a:solidFill>
                <a:ea typeface="ＭＳ Ｐゴシック" charset="0"/>
              </a:rPr>
              <a:t>5775</a:t>
            </a:r>
            <a:r>
              <a:rPr lang="en-US" dirty="0">
                <a:solidFill>
                  <a:srgbClr val="000000"/>
                </a:solidFill>
                <a:ea typeface="ＭＳ Ｐゴシック" charset="0"/>
              </a:rPr>
              <a:t>);</a:t>
            </a:r>
          </a:p>
          <a:p>
            <a:pPr marL="115888" indent="-115888" eaLnBrk="0" fontAlgn="base" hangingPunct="0">
              <a:lnSpc>
                <a:spcPct val="85000"/>
              </a:lnSpc>
              <a:spcBef>
                <a:spcPct val="20000"/>
              </a:spcBef>
              <a:spcAft>
                <a:spcPct val="0"/>
              </a:spcAft>
              <a:buClr>
                <a:srgbClr val="000099"/>
              </a:buClr>
              <a:buSzPct val="65000"/>
              <a:buFont typeface="Wingdings" charset="0"/>
              <a:buNone/>
              <a:defRPr/>
            </a:pPr>
            <a:endParaRPr lang="en-US" dirty="0">
              <a:solidFill>
                <a:srgbClr val="000000"/>
              </a:solidFill>
              <a:latin typeface="Courier New" charset="0"/>
              <a:ea typeface="ＭＳ Ｐゴシック" charset="0"/>
            </a:endParaRPr>
          </a:p>
        </p:txBody>
      </p:sp>
      <p:sp>
        <p:nvSpPr>
          <p:cNvPr id="699" name="Rectangle 174"/>
          <p:cNvSpPr>
            <a:spLocks noChangeArrowheads="1"/>
          </p:cNvSpPr>
          <p:nvPr/>
        </p:nvSpPr>
        <p:spPr bwMode="auto">
          <a:xfrm>
            <a:off x="195304" y="1619251"/>
            <a:ext cx="2774950"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115888" indent="-115888" eaLnBrk="0" fontAlgn="base" hangingPunct="0">
              <a:lnSpc>
                <a:spcPct val="85000"/>
              </a:lnSpc>
              <a:spcBef>
                <a:spcPct val="20000"/>
              </a:spcBef>
              <a:spcAft>
                <a:spcPct val="0"/>
              </a:spcAft>
              <a:buClr>
                <a:srgbClr val="000099"/>
              </a:buClr>
              <a:buSzPct val="65000"/>
              <a:buFont typeface="Wingdings" charset="0"/>
              <a:buNone/>
              <a:defRPr/>
            </a:pPr>
            <a:r>
              <a:rPr lang="en-US" dirty="0" err="1">
                <a:solidFill>
                  <a:srgbClr val="000000"/>
                </a:solidFill>
                <a:ea typeface="ＭＳ Ｐゴシック" charset="0"/>
              </a:rPr>
              <a:t>DatagramSocket</a:t>
            </a:r>
            <a:r>
              <a:rPr lang="en-US" dirty="0">
                <a:solidFill>
                  <a:srgbClr val="000000"/>
                </a:solidFill>
                <a:ea typeface="ＭＳ Ｐゴシック" charset="0"/>
              </a:rPr>
              <a:t> mySocket2 = new </a:t>
            </a:r>
            <a:r>
              <a:rPr lang="en-US" dirty="0" err="1">
                <a:solidFill>
                  <a:srgbClr val="000000"/>
                </a:solidFill>
                <a:ea typeface="ＭＳ Ｐゴシック" charset="0"/>
              </a:rPr>
              <a:t>DatagramSocket</a:t>
            </a:r>
            <a:endParaRPr lang="en-US" dirty="0">
              <a:solidFill>
                <a:srgbClr val="000000"/>
              </a:solidFill>
              <a:ea typeface="ＭＳ Ｐゴシック" charset="0"/>
            </a:endParaRPr>
          </a:p>
          <a:p>
            <a:pPr marL="115888" indent="-115888" eaLnBrk="0" fontAlgn="base" hangingPunct="0">
              <a:lnSpc>
                <a:spcPct val="85000"/>
              </a:lnSpc>
              <a:spcBef>
                <a:spcPct val="20000"/>
              </a:spcBef>
              <a:spcAft>
                <a:spcPct val="0"/>
              </a:spcAft>
              <a:buClr>
                <a:srgbClr val="000099"/>
              </a:buClr>
              <a:buSzPct val="65000"/>
              <a:buFont typeface="Wingdings" charset="0"/>
              <a:buNone/>
              <a:defRPr/>
            </a:pPr>
            <a:r>
              <a:rPr lang="en-US" dirty="0">
                <a:solidFill>
                  <a:srgbClr val="000000"/>
                </a:solidFill>
                <a:ea typeface="ＭＳ Ｐゴシック" charset="0"/>
              </a:rPr>
              <a:t> (</a:t>
            </a:r>
            <a:r>
              <a:rPr lang="en-US" dirty="0">
                <a:solidFill>
                  <a:srgbClr val="CC0000"/>
                </a:solidFill>
                <a:ea typeface="ＭＳ Ｐゴシック" charset="0"/>
              </a:rPr>
              <a:t>9157</a:t>
            </a:r>
            <a:r>
              <a:rPr lang="en-US" dirty="0">
                <a:solidFill>
                  <a:srgbClr val="000000"/>
                </a:solidFill>
                <a:ea typeface="ＭＳ Ｐゴシック" charset="0"/>
              </a:rPr>
              <a:t>);</a:t>
            </a:r>
          </a:p>
          <a:p>
            <a:pPr marL="115888" indent="-115888" eaLnBrk="0" fontAlgn="base" hangingPunct="0">
              <a:lnSpc>
                <a:spcPct val="85000"/>
              </a:lnSpc>
              <a:spcBef>
                <a:spcPct val="20000"/>
              </a:spcBef>
              <a:spcAft>
                <a:spcPct val="0"/>
              </a:spcAft>
              <a:buClr>
                <a:srgbClr val="000099"/>
              </a:buClr>
              <a:buSzPct val="65000"/>
              <a:buFont typeface="Wingdings" charset="0"/>
              <a:buNone/>
              <a:defRPr/>
            </a:pPr>
            <a:endParaRPr lang="en-US" sz="2000" dirty="0">
              <a:solidFill>
                <a:srgbClr val="000000"/>
              </a:solidFill>
              <a:latin typeface="Courier New" charset="0"/>
              <a:ea typeface="ＭＳ Ｐゴシック" charset="0"/>
            </a:endParaRPr>
          </a:p>
        </p:txBody>
      </p:sp>
      <p:sp>
        <p:nvSpPr>
          <p:cNvPr id="700" name="Line 177"/>
          <p:cNvSpPr>
            <a:spLocks noChangeShapeType="1"/>
          </p:cNvSpPr>
          <p:nvPr/>
        </p:nvSpPr>
        <p:spPr bwMode="auto">
          <a:xfrm>
            <a:off x="1412875" y="3506788"/>
            <a:ext cx="0" cy="2176462"/>
          </a:xfrm>
          <a:prstGeom prst="line">
            <a:avLst/>
          </a:prstGeom>
          <a:noFill/>
          <a:ln w="19050">
            <a:solidFill>
              <a:srgbClr val="CC0000"/>
            </a:solidFill>
            <a:round/>
            <a:headEnd type="non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701" name="Line 178"/>
          <p:cNvSpPr>
            <a:spLocks noChangeShapeType="1"/>
          </p:cNvSpPr>
          <p:nvPr/>
        </p:nvSpPr>
        <p:spPr bwMode="auto">
          <a:xfrm>
            <a:off x="4343400" y="3265488"/>
            <a:ext cx="12700" cy="2408237"/>
          </a:xfrm>
          <a:prstGeom prst="line">
            <a:avLst/>
          </a:prstGeom>
          <a:noFill/>
          <a:ln w="19050">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702" name="Line 180"/>
          <p:cNvSpPr>
            <a:spLocks noChangeShapeType="1"/>
          </p:cNvSpPr>
          <p:nvPr/>
        </p:nvSpPr>
        <p:spPr bwMode="auto">
          <a:xfrm>
            <a:off x="1412875" y="5665788"/>
            <a:ext cx="2936875" cy="0"/>
          </a:xfrm>
          <a:prstGeom prst="line">
            <a:avLst/>
          </a:prstGeom>
          <a:noFill/>
          <a:ln w="19050">
            <a:solidFill>
              <a:srgbClr val="CC0000"/>
            </a:solidFill>
            <a:round/>
            <a:headEnd type="non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703" name="Line 181"/>
          <p:cNvSpPr>
            <a:spLocks noChangeShapeType="1"/>
          </p:cNvSpPr>
          <p:nvPr/>
        </p:nvSpPr>
        <p:spPr bwMode="auto">
          <a:xfrm>
            <a:off x="4251960" y="3247708"/>
            <a:ext cx="0" cy="2246312"/>
          </a:xfrm>
          <a:prstGeom prst="line">
            <a:avLst/>
          </a:prstGeom>
          <a:noFill/>
          <a:ln w="19050">
            <a:solidFill>
              <a:srgbClr val="CC0000"/>
            </a:solidFill>
            <a:round/>
            <a:headEnd type="non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704" name="Line 182"/>
          <p:cNvSpPr>
            <a:spLocks noChangeShapeType="1"/>
          </p:cNvSpPr>
          <p:nvPr/>
        </p:nvSpPr>
        <p:spPr bwMode="auto">
          <a:xfrm>
            <a:off x="1527175" y="5507038"/>
            <a:ext cx="2740025" cy="0"/>
          </a:xfrm>
          <a:prstGeom prst="line">
            <a:avLst/>
          </a:prstGeom>
          <a:noFill/>
          <a:ln w="19050">
            <a:solidFill>
              <a:srgbClr val="CC0000"/>
            </a:solidFill>
            <a:round/>
            <a:headEnd type="none" w="med" len="med"/>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705" name="Line 183"/>
          <p:cNvSpPr>
            <a:spLocks noChangeShapeType="1"/>
          </p:cNvSpPr>
          <p:nvPr/>
        </p:nvSpPr>
        <p:spPr bwMode="auto">
          <a:xfrm>
            <a:off x="1514475" y="3494088"/>
            <a:ext cx="12700" cy="2017712"/>
          </a:xfrm>
          <a:prstGeom prst="line">
            <a:avLst/>
          </a:prstGeom>
          <a:noFill/>
          <a:ln w="19050">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706" name="Line 184"/>
          <p:cNvSpPr>
            <a:spLocks noChangeShapeType="1"/>
          </p:cNvSpPr>
          <p:nvPr/>
        </p:nvSpPr>
        <p:spPr bwMode="auto">
          <a:xfrm>
            <a:off x="7423150" y="3544888"/>
            <a:ext cx="0" cy="2176462"/>
          </a:xfrm>
          <a:prstGeom prst="line">
            <a:avLst/>
          </a:prstGeom>
          <a:noFill/>
          <a:ln w="19050">
            <a:solidFill>
              <a:srgbClr val="CC0000"/>
            </a:solidFill>
            <a:round/>
            <a:headEnd type="non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707" name="Line 185"/>
          <p:cNvSpPr>
            <a:spLocks noChangeShapeType="1"/>
          </p:cNvSpPr>
          <p:nvPr/>
        </p:nvSpPr>
        <p:spPr bwMode="auto">
          <a:xfrm>
            <a:off x="7305675" y="3513138"/>
            <a:ext cx="12700" cy="2017712"/>
          </a:xfrm>
          <a:prstGeom prst="line">
            <a:avLst/>
          </a:prstGeom>
          <a:noFill/>
          <a:ln w="19050">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708" name="Line 186"/>
          <p:cNvSpPr>
            <a:spLocks noChangeShapeType="1"/>
          </p:cNvSpPr>
          <p:nvPr/>
        </p:nvSpPr>
        <p:spPr bwMode="auto">
          <a:xfrm>
            <a:off x="4486275" y="3284538"/>
            <a:ext cx="12700" cy="2408237"/>
          </a:xfrm>
          <a:prstGeom prst="line">
            <a:avLst/>
          </a:prstGeom>
          <a:noFill/>
          <a:ln w="19050">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709" name="Line 187"/>
          <p:cNvSpPr>
            <a:spLocks noChangeShapeType="1"/>
          </p:cNvSpPr>
          <p:nvPr/>
        </p:nvSpPr>
        <p:spPr bwMode="auto">
          <a:xfrm>
            <a:off x="4619625" y="3297238"/>
            <a:ext cx="0" cy="2246312"/>
          </a:xfrm>
          <a:prstGeom prst="line">
            <a:avLst/>
          </a:prstGeom>
          <a:noFill/>
          <a:ln w="19050">
            <a:solidFill>
              <a:srgbClr val="CC0000"/>
            </a:solidFill>
            <a:round/>
            <a:headEnd type="non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710" name="Line 188"/>
          <p:cNvSpPr>
            <a:spLocks noChangeShapeType="1"/>
          </p:cNvSpPr>
          <p:nvPr/>
        </p:nvSpPr>
        <p:spPr bwMode="auto">
          <a:xfrm>
            <a:off x="4508500" y="5684838"/>
            <a:ext cx="2936875" cy="0"/>
          </a:xfrm>
          <a:prstGeom prst="line">
            <a:avLst/>
          </a:prstGeom>
          <a:noFill/>
          <a:ln w="19050">
            <a:solidFill>
              <a:srgbClr val="CC0000"/>
            </a:solidFill>
            <a:round/>
            <a:headEnd type="none" w="med" len="med"/>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711" name="Line 189"/>
          <p:cNvSpPr>
            <a:spLocks noChangeShapeType="1"/>
          </p:cNvSpPr>
          <p:nvPr/>
        </p:nvSpPr>
        <p:spPr bwMode="auto">
          <a:xfrm>
            <a:off x="4601845" y="5531803"/>
            <a:ext cx="2740025" cy="0"/>
          </a:xfrm>
          <a:prstGeom prst="line">
            <a:avLst/>
          </a:prstGeom>
          <a:noFill/>
          <a:ln w="19050">
            <a:solidFill>
              <a:srgbClr val="CC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grpSp>
        <p:nvGrpSpPr>
          <p:cNvPr id="712" name="Group 196"/>
          <p:cNvGrpSpPr>
            <a:grpSpLocks/>
          </p:cNvGrpSpPr>
          <p:nvPr/>
        </p:nvGrpSpPr>
        <p:grpSpPr bwMode="auto">
          <a:xfrm>
            <a:off x="1130300" y="5765800"/>
            <a:ext cx="1644650" cy="652463"/>
            <a:chOff x="1318" y="3697"/>
            <a:chExt cx="1036" cy="411"/>
          </a:xfrm>
        </p:grpSpPr>
        <p:sp>
          <p:nvSpPr>
            <p:cNvPr id="713" name="Rectangle 193"/>
            <p:cNvSpPr>
              <a:spLocks noChangeArrowheads="1"/>
            </p:cNvSpPr>
            <p:nvPr/>
          </p:nvSpPr>
          <p:spPr bwMode="auto">
            <a:xfrm>
              <a:off x="1553" y="3697"/>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714" name="Line 194"/>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715" name="Text Box 195"/>
            <p:cNvSpPr txBox="1">
              <a:spLocks noChangeArrowheads="1"/>
            </p:cNvSpPr>
            <p:nvPr/>
          </p:nvSpPr>
          <p:spPr bwMode="auto">
            <a:xfrm>
              <a:off x="1318" y="3822"/>
              <a:ext cx="99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source port: 9157</a:t>
              </a:r>
            </a:p>
            <a:p>
              <a:pPr marL="0" marR="0" lvl="0" indent="0" algn="r" defTabSz="91440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dest port: 6428</a:t>
              </a:r>
            </a:p>
          </p:txBody>
        </p:sp>
      </p:grpSp>
      <p:grpSp>
        <p:nvGrpSpPr>
          <p:cNvPr id="716" name="Group 201"/>
          <p:cNvGrpSpPr>
            <a:grpSpLocks/>
          </p:cNvGrpSpPr>
          <p:nvPr/>
        </p:nvGrpSpPr>
        <p:grpSpPr bwMode="auto">
          <a:xfrm>
            <a:off x="2428875" y="4889500"/>
            <a:ext cx="1692275" cy="652463"/>
            <a:chOff x="2741" y="3750"/>
            <a:chExt cx="1066" cy="411"/>
          </a:xfrm>
        </p:grpSpPr>
        <p:sp>
          <p:nvSpPr>
            <p:cNvPr id="717" name="Rectangle 198"/>
            <p:cNvSpPr>
              <a:spLocks noChangeArrowheads="1"/>
            </p:cNvSpPr>
            <p:nvPr/>
          </p:nvSpPr>
          <p:spPr bwMode="auto">
            <a:xfrm>
              <a:off x="2859" y="3750"/>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718" name="Line 199"/>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719" name="Text Box 200"/>
            <p:cNvSpPr txBox="1">
              <a:spLocks noChangeArrowheads="1"/>
            </p:cNvSpPr>
            <p:nvPr/>
          </p:nvSpPr>
          <p:spPr bwMode="auto">
            <a:xfrm>
              <a:off x="2813" y="3875"/>
              <a:ext cx="99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defTabSz="91440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source port: 6428</a:t>
              </a:r>
            </a:p>
            <a:p>
              <a:pPr marL="0" marR="0" lvl="0" indent="0" defTabSz="91440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dest port: 9157</a:t>
              </a:r>
            </a:p>
          </p:txBody>
        </p:sp>
      </p:grpSp>
      <p:grpSp>
        <p:nvGrpSpPr>
          <p:cNvPr id="720" name="Group 202"/>
          <p:cNvGrpSpPr>
            <a:grpSpLocks/>
          </p:cNvGrpSpPr>
          <p:nvPr/>
        </p:nvGrpSpPr>
        <p:grpSpPr bwMode="auto">
          <a:xfrm>
            <a:off x="5453063" y="4889500"/>
            <a:ext cx="1341437" cy="652463"/>
            <a:chOff x="1509" y="3697"/>
            <a:chExt cx="845" cy="411"/>
          </a:xfrm>
        </p:grpSpPr>
        <p:sp>
          <p:nvSpPr>
            <p:cNvPr id="721" name="Rectangle 203"/>
            <p:cNvSpPr>
              <a:spLocks noChangeArrowheads="1"/>
            </p:cNvSpPr>
            <p:nvPr/>
          </p:nvSpPr>
          <p:spPr bwMode="auto">
            <a:xfrm>
              <a:off x="1553" y="3697"/>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722" name="Line 204"/>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723" name="Text Box 205"/>
            <p:cNvSpPr txBox="1">
              <a:spLocks noChangeArrowheads="1"/>
            </p:cNvSpPr>
            <p:nvPr/>
          </p:nvSpPr>
          <p:spPr bwMode="auto">
            <a:xfrm>
              <a:off x="1509" y="3822"/>
              <a:ext cx="803"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source port: ?</a:t>
              </a:r>
            </a:p>
            <a:p>
              <a:pPr marL="0" marR="0" lvl="0" indent="0" algn="r" defTabSz="91440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rPr>
                <a:t>dest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 port: ?</a:t>
              </a:r>
            </a:p>
          </p:txBody>
        </p:sp>
      </p:grpSp>
      <p:grpSp>
        <p:nvGrpSpPr>
          <p:cNvPr id="724" name="Group 206"/>
          <p:cNvGrpSpPr>
            <a:grpSpLocks/>
          </p:cNvGrpSpPr>
          <p:nvPr/>
        </p:nvGrpSpPr>
        <p:grpSpPr bwMode="auto">
          <a:xfrm>
            <a:off x="4694238" y="5743575"/>
            <a:ext cx="1389062" cy="652463"/>
            <a:chOff x="2741" y="3750"/>
            <a:chExt cx="875" cy="411"/>
          </a:xfrm>
        </p:grpSpPr>
        <p:sp>
          <p:nvSpPr>
            <p:cNvPr id="725" name="Rectangle 207"/>
            <p:cNvSpPr>
              <a:spLocks noChangeArrowheads="1"/>
            </p:cNvSpPr>
            <p:nvPr/>
          </p:nvSpPr>
          <p:spPr bwMode="auto">
            <a:xfrm>
              <a:off x="2859" y="3750"/>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726" name="Line 208"/>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727" name="Text Box 209"/>
            <p:cNvSpPr txBox="1">
              <a:spLocks noChangeArrowheads="1"/>
            </p:cNvSpPr>
            <p:nvPr/>
          </p:nvSpPr>
          <p:spPr bwMode="auto">
            <a:xfrm>
              <a:off x="2813" y="3875"/>
              <a:ext cx="803"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defTabSz="91440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source port: ?</a:t>
              </a:r>
            </a:p>
            <a:p>
              <a:pPr marL="0" marR="0" lvl="0" indent="0" defTabSz="91440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rPr>
                <a:t>dest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rPr>
                <a:t> port: ?</a:t>
              </a:r>
            </a:p>
          </p:txBody>
        </p:sp>
      </p:grpSp>
      <p:grpSp>
        <p:nvGrpSpPr>
          <p:cNvPr id="728" name="Group 214"/>
          <p:cNvGrpSpPr>
            <a:grpSpLocks/>
          </p:cNvGrpSpPr>
          <p:nvPr/>
        </p:nvGrpSpPr>
        <p:grpSpPr bwMode="auto">
          <a:xfrm>
            <a:off x="0" y="4381500"/>
            <a:ext cx="711200" cy="669925"/>
            <a:chOff x="-44" y="1473"/>
            <a:chExt cx="981" cy="1105"/>
          </a:xfrm>
        </p:grpSpPr>
        <p:pic>
          <p:nvPicPr>
            <p:cNvPr id="729" name="Picture 21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0" name="Freeform 21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grpSp>
        <p:nvGrpSpPr>
          <p:cNvPr id="731" name="Group 217"/>
          <p:cNvGrpSpPr>
            <a:grpSpLocks/>
          </p:cNvGrpSpPr>
          <p:nvPr/>
        </p:nvGrpSpPr>
        <p:grpSpPr bwMode="auto">
          <a:xfrm flipH="1">
            <a:off x="8269288" y="4505325"/>
            <a:ext cx="711200" cy="669925"/>
            <a:chOff x="-44" y="1473"/>
            <a:chExt cx="981" cy="1105"/>
          </a:xfrm>
        </p:grpSpPr>
        <p:pic>
          <p:nvPicPr>
            <p:cNvPr id="732" name="Picture 21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3" name="Freeform 219"/>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grpSp>
        <p:nvGrpSpPr>
          <p:cNvPr id="734" name="Group 220"/>
          <p:cNvGrpSpPr>
            <a:grpSpLocks/>
          </p:cNvGrpSpPr>
          <p:nvPr/>
        </p:nvGrpSpPr>
        <p:grpSpPr bwMode="auto">
          <a:xfrm>
            <a:off x="3092450" y="3903663"/>
            <a:ext cx="358775" cy="704850"/>
            <a:chOff x="4140" y="429"/>
            <a:chExt cx="1425" cy="2396"/>
          </a:xfrm>
        </p:grpSpPr>
        <p:sp>
          <p:nvSpPr>
            <p:cNvPr id="735" name="Freeform 221"/>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736" name="Rectangle 222"/>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737" name="Freeform 223"/>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738" name="Freeform 224"/>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739" name="Rectangle 225"/>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nvGrpSpPr>
            <p:cNvPr id="740" name="Group 226"/>
            <p:cNvGrpSpPr>
              <a:grpSpLocks/>
            </p:cNvGrpSpPr>
            <p:nvPr/>
          </p:nvGrpSpPr>
          <p:grpSpPr bwMode="auto">
            <a:xfrm>
              <a:off x="4749" y="668"/>
              <a:ext cx="581" cy="145"/>
              <a:chOff x="614" y="2568"/>
              <a:chExt cx="725" cy="139"/>
            </a:xfrm>
          </p:grpSpPr>
          <p:sp>
            <p:nvSpPr>
              <p:cNvPr id="765" name="AutoShape 227"/>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766" name="AutoShape 228"/>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741" name="Rectangle 229"/>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nvGrpSpPr>
            <p:cNvPr id="742" name="Group 230"/>
            <p:cNvGrpSpPr>
              <a:grpSpLocks/>
            </p:cNvGrpSpPr>
            <p:nvPr/>
          </p:nvGrpSpPr>
          <p:grpSpPr bwMode="auto">
            <a:xfrm>
              <a:off x="4747" y="994"/>
              <a:ext cx="581" cy="134"/>
              <a:chOff x="614" y="2568"/>
              <a:chExt cx="725" cy="139"/>
            </a:xfrm>
          </p:grpSpPr>
          <p:sp>
            <p:nvSpPr>
              <p:cNvPr id="763" name="AutoShape 231"/>
              <p:cNvSpPr>
                <a:spLocks noChangeArrowheads="1"/>
              </p:cNvSpPr>
              <p:nvPr/>
            </p:nvSpPr>
            <p:spPr bwMode="auto">
              <a:xfrm>
                <a:off x="612" y="2570"/>
                <a:ext cx="724" cy="157"/>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764" name="AutoShape 232"/>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743" name="Rectangle 233"/>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744" name="Rectangle 234"/>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nvGrpSpPr>
            <p:cNvPr id="745" name="Group 235"/>
            <p:cNvGrpSpPr>
              <a:grpSpLocks/>
            </p:cNvGrpSpPr>
            <p:nvPr/>
          </p:nvGrpSpPr>
          <p:grpSpPr bwMode="auto">
            <a:xfrm>
              <a:off x="4735" y="1627"/>
              <a:ext cx="582" cy="151"/>
              <a:chOff x="614" y="2568"/>
              <a:chExt cx="725" cy="139"/>
            </a:xfrm>
          </p:grpSpPr>
          <p:sp>
            <p:nvSpPr>
              <p:cNvPr id="761" name="AutoShape 236"/>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762" name="AutoShape 237"/>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746" name="Freeform 238"/>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grpSp>
          <p:nvGrpSpPr>
            <p:cNvPr id="747" name="Group 239"/>
            <p:cNvGrpSpPr>
              <a:grpSpLocks/>
            </p:cNvGrpSpPr>
            <p:nvPr/>
          </p:nvGrpSpPr>
          <p:grpSpPr bwMode="auto">
            <a:xfrm>
              <a:off x="4739" y="1327"/>
              <a:ext cx="582" cy="139"/>
              <a:chOff x="614" y="2568"/>
              <a:chExt cx="725" cy="139"/>
            </a:xfrm>
          </p:grpSpPr>
          <p:sp>
            <p:nvSpPr>
              <p:cNvPr id="759" name="AutoShape 240"/>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760" name="AutoShape 241"/>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748" name="Rectangle 242"/>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749" name="Freeform 243"/>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750" name="Freeform 244"/>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751" name="Oval 245"/>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752" name="Freeform 246"/>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128"/>
              </a:endParaRPr>
            </a:p>
          </p:txBody>
        </p:sp>
        <p:sp>
          <p:nvSpPr>
            <p:cNvPr id="753" name="AutoShape 247"/>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754" name="AutoShape 248"/>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755" name="Oval 249"/>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756" name="Oval 250"/>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757" name="Oval 251"/>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758" name="Rectangle 252"/>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4" name="TextBox 3"/>
          <p:cNvSpPr txBox="1"/>
          <p:nvPr/>
        </p:nvSpPr>
        <p:spPr>
          <a:xfrm>
            <a:off x="6571869" y="5078413"/>
            <a:ext cx="498855" cy="461665"/>
          </a:xfrm>
          <a:prstGeom prst="rect">
            <a:avLst/>
          </a:prstGeom>
          <a:noFill/>
        </p:spPr>
        <p:txBody>
          <a:bodyPr wrap="none" rtlCol="0">
            <a:spAutoFit/>
          </a:bodyPr>
          <a:lstStyle/>
          <a:p>
            <a:r>
              <a:rPr lang="en-US" sz="1200" b="1" dirty="0">
                <a:solidFill>
                  <a:srgbClr val="FF0000"/>
                </a:solidFill>
              </a:rPr>
              <a:t>6428</a:t>
            </a:r>
          </a:p>
          <a:p>
            <a:r>
              <a:rPr lang="en-US" sz="1200" b="1" dirty="0">
                <a:solidFill>
                  <a:srgbClr val="FF0000"/>
                </a:solidFill>
              </a:rPr>
              <a:t>5775</a:t>
            </a:r>
          </a:p>
        </p:txBody>
      </p:sp>
      <p:sp>
        <p:nvSpPr>
          <p:cNvPr id="129" name="TextBox 128"/>
          <p:cNvSpPr txBox="1"/>
          <p:nvPr/>
        </p:nvSpPr>
        <p:spPr>
          <a:xfrm>
            <a:off x="5972509" y="5943600"/>
            <a:ext cx="498855" cy="461665"/>
          </a:xfrm>
          <a:prstGeom prst="rect">
            <a:avLst/>
          </a:prstGeom>
          <a:noFill/>
        </p:spPr>
        <p:txBody>
          <a:bodyPr wrap="none" rtlCol="0">
            <a:spAutoFit/>
          </a:bodyPr>
          <a:lstStyle/>
          <a:p>
            <a:r>
              <a:rPr lang="en-US" sz="1200" b="1" dirty="0">
                <a:solidFill>
                  <a:srgbClr val="FF0000"/>
                </a:solidFill>
              </a:rPr>
              <a:t>5775</a:t>
            </a:r>
          </a:p>
          <a:p>
            <a:r>
              <a:rPr lang="en-US" sz="1200" b="1" dirty="0">
                <a:solidFill>
                  <a:srgbClr val="FF0000"/>
                </a:solidFill>
              </a:rPr>
              <a:t>6428</a:t>
            </a:r>
          </a:p>
        </p:txBody>
      </p:sp>
    </p:spTree>
    <p:extLst>
      <p:ext uri="{BB962C8B-B14F-4D97-AF65-F5344CB8AC3E}">
        <p14:creationId xmlns:p14="http://schemas.microsoft.com/office/powerpoint/2010/main" val="62222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00"/>
                                        </p:tgtEl>
                                        <p:attrNameLst>
                                          <p:attrName>style.visibility</p:attrName>
                                        </p:attrNameLst>
                                      </p:cBhvr>
                                      <p:to>
                                        <p:strVal val="visible"/>
                                      </p:to>
                                    </p:set>
                                    <p:animEffect transition="in" filter="wipe(up)">
                                      <p:cBhvr>
                                        <p:cTn id="27" dur="500"/>
                                        <p:tgtEl>
                                          <p:spTgt spid="700"/>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702"/>
                                        </p:tgtEl>
                                        <p:attrNameLst>
                                          <p:attrName>style.visibility</p:attrName>
                                        </p:attrNameLst>
                                      </p:cBhvr>
                                      <p:to>
                                        <p:strVal val="visible"/>
                                      </p:to>
                                    </p:set>
                                    <p:animEffect transition="in" filter="wipe(left)">
                                      <p:cBhvr>
                                        <p:cTn id="31" dur="500"/>
                                        <p:tgtEl>
                                          <p:spTgt spid="702"/>
                                        </p:tgtEl>
                                      </p:cBhvr>
                                    </p:animEffect>
                                  </p:childTnLst>
                                </p:cTn>
                              </p:par>
                              <p:par>
                                <p:cTn id="32" presetID="22" presetClass="entr" presetSubtype="8" fill="hold" nodeType="withEffect">
                                  <p:stCondLst>
                                    <p:cond delay="0"/>
                                  </p:stCondLst>
                                  <p:childTnLst>
                                    <p:set>
                                      <p:cBhvr>
                                        <p:cTn id="33" dur="1" fill="hold">
                                          <p:stCondLst>
                                            <p:cond delay="0"/>
                                          </p:stCondLst>
                                        </p:cTn>
                                        <p:tgtEl>
                                          <p:spTgt spid="712"/>
                                        </p:tgtEl>
                                        <p:attrNameLst>
                                          <p:attrName>style.visibility</p:attrName>
                                        </p:attrNameLst>
                                      </p:cBhvr>
                                      <p:to>
                                        <p:strVal val="visible"/>
                                      </p:to>
                                    </p:set>
                                    <p:animEffect transition="in" filter="wipe(left)">
                                      <p:cBhvr>
                                        <p:cTn id="34" dur="500"/>
                                        <p:tgtEl>
                                          <p:spTgt spid="712"/>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701"/>
                                        </p:tgtEl>
                                        <p:attrNameLst>
                                          <p:attrName>style.visibility</p:attrName>
                                        </p:attrNameLst>
                                      </p:cBhvr>
                                      <p:to>
                                        <p:strVal val="visible"/>
                                      </p:to>
                                    </p:set>
                                    <p:animEffect transition="in" filter="wipe(down)">
                                      <p:cBhvr>
                                        <p:cTn id="38" dur="500"/>
                                        <p:tgtEl>
                                          <p:spTgt spid="70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703"/>
                                        </p:tgtEl>
                                        <p:attrNameLst>
                                          <p:attrName>style.visibility</p:attrName>
                                        </p:attrNameLst>
                                      </p:cBhvr>
                                      <p:to>
                                        <p:strVal val="visible"/>
                                      </p:to>
                                    </p:set>
                                    <p:animEffect transition="in" filter="wipe(up)">
                                      <p:cBhvr>
                                        <p:cTn id="43" dur="500"/>
                                        <p:tgtEl>
                                          <p:spTgt spid="703"/>
                                        </p:tgtEl>
                                      </p:cBhvr>
                                    </p:animEffect>
                                  </p:childTnLst>
                                </p:cTn>
                              </p:par>
                            </p:childTnLst>
                          </p:cTn>
                        </p:par>
                        <p:par>
                          <p:cTn id="44" fill="hold">
                            <p:stCondLst>
                              <p:cond delay="500"/>
                            </p:stCondLst>
                            <p:childTnLst>
                              <p:par>
                                <p:cTn id="45" presetID="22" presetClass="entr" presetSubtype="2" fill="hold" nodeType="afterEffect">
                                  <p:stCondLst>
                                    <p:cond delay="0"/>
                                  </p:stCondLst>
                                  <p:childTnLst>
                                    <p:set>
                                      <p:cBhvr>
                                        <p:cTn id="46" dur="1" fill="hold">
                                          <p:stCondLst>
                                            <p:cond delay="0"/>
                                          </p:stCondLst>
                                        </p:cTn>
                                        <p:tgtEl>
                                          <p:spTgt spid="704"/>
                                        </p:tgtEl>
                                        <p:attrNameLst>
                                          <p:attrName>style.visibility</p:attrName>
                                        </p:attrNameLst>
                                      </p:cBhvr>
                                      <p:to>
                                        <p:strVal val="visible"/>
                                      </p:to>
                                    </p:set>
                                    <p:animEffect transition="in" filter="wipe(right)">
                                      <p:cBhvr>
                                        <p:cTn id="47" dur="500"/>
                                        <p:tgtEl>
                                          <p:spTgt spid="704"/>
                                        </p:tgtEl>
                                      </p:cBhvr>
                                    </p:animEffect>
                                  </p:childTnLst>
                                </p:cTn>
                              </p:par>
                              <p:par>
                                <p:cTn id="48" presetID="22" presetClass="entr" presetSubtype="2" fill="hold" nodeType="withEffect">
                                  <p:stCondLst>
                                    <p:cond delay="0"/>
                                  </p:stCondLst>
                                  <p:childTnLst>
                                    <p:set>
                                      <p:cBhvr>
                                        <p:cTn id="49" dur="1" fill="hold">
                                          <p:stCondLst>
                                            <p:cond delay="0"/>
                                          </p:stCondLst>
                                        </p:cTn>
                                        <p:tgtEl>
                                          <p:spTgt spid="716"/>
                                        </p:tgtEl>
                                        <p:attrNameLst>
                                          <p:attrName>style.visibility</p:attrName>
                                        </p:attrNameLst>
                                      </p:cBhvr>
                                      <p:to>
                                        <p:strVal val="visible"/>
                                      </p:to>
                                    </p:set>
                                    <p:animEffect transition="in" filter="wipe(right)">
                                      <p:cBhvr>
                                        <p:cTn id="50" dur="500"/>
                                        <p:tgtEl>
                                          <p:spTgt spid="716"/>
                                        </p:tgtEl>
                                      </p:cBhvr>
                                    </p:animEffect>
                                  </p:childTnLst>
                                </p:cTn>
                              </p:par>
                            </p:childTnLst>
                          </p:cTn>
                        </p:par>
                        <p:par>
                          <p:cTn id="51" fill="hold">
                            <p:stCondLst>
                              <p:cond delay="1000"/>
                            </p:stCondLst>
                            <p:childTnLst>
                              <p:par>
                                <p:cTn id="52" presetID="22" presetClass="entr" presetSubtype="4" fill="hold" nodeType="afterEffect">
                                  <p:stCondLst>
                                    <p:cond delay="0"/>
                                  </p:stCondLst>
                                  <p:childTnLst>
                                    <p:set>
                                      <p:cBhvr>
                                        <p:cTn id="53" dur="1" fill="hold">
                                          <p:stCondLst>
                                            <p:cond delay="0"/>
                                          </p:stCondLst>
                                        </p:cTn>
                                        <p:tgtEl>
                                          <p:spTgt spid="705"/>
                                        </p:tgtEl>
                                        <p:attrNameLst>
                                          <p:attrName>style.visibility</p:attrName>
                                        </p:attrNameLst>
                                      </p:cBhvr>
                                      <p:to>
                                        <p:strVal val="visible"/>
                                      </p:to>
                                    </p:set>
                                    <p:animEffect transition="in" filter="wipe(down)">
                                      <p:cBhvr>
                                        <p:cTn id="54" dur="500"/>
                                        <p:tgtEl>
                                          <p:spTgt spid="70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709"/>
                                        </p:tgtEl>
                                        <p:attrNameLst>
                                          <p:attrName>style.visibility</p:attrName>
                                        </p:attrNameLst>
                                      </p:cBhvr>
                                      <p:to>
                                        <p:strVal val="visible"/>
                                      </p:to>
                                    </p:set>
                                    <p:animEffect transition="in" filter="wipe(up)">
                                      <p:cBhvr>
                                        <p:cTn id="59" dur="500"/>
                                        <p:tgtEl>
                                          <p:spTgt spid="709"/>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711"/>
                                        </p:tgtEl>
                                        <p:attrNameLst>
                                          <p:attrName>style.visibility</p:attrName>
                                        </p:attrNameLst>
                                      </p:cBhvr>
                                      <p:to>
                                        <p:strVal val="visible"/>
                                      </p:to>
                                    </p:set>
                                    <p:animEffect transition="in" filter="wipe(left)">
                                      <p:cBhvr>
                                        <p:cTn id="63" dur="500"/>
                                        <p:tgtEl>
                                          <p:spTgt spid="711"/>
                                        </p:tgtEl>
                                      </p:cBhvr>
                                    </p:animEffect>
                                  </p:childTnLst>
                                </p:cTn>
                              </p:par>
                              <p:par>
                                <p:cTn id="64" presetID="22" presetClass="entr" presetSubtype="8" fill="hold" nodeType="withEffect">
                                  <p:stCondLst>
                                    <p:cond delay="0"/>
                                  </p:stCondLst>
                                  <p:childTnLst>
                                    <p:set>
                                      <p:cBhvr>
                                        <p:cTn id="65" dur="1" fill="hold">
                                          <p:stCondLst>
                                            <p:cond delay="0"/>
                                          </p:stCondLst>
                                        </p:cTn>
                                        <p:tgtEl>
                                          <p:spTgt spid="720"/>
                                        </p:tgtEl>
                                        <p:attrNameLst>
                                          <p:attrName>style.visibility</p:attrName>
                                        </p:attrNameLst>
                                      </p:cBhvr>
                                      <p:to>
                                        <p:strVal val="visible"/>
                                      </p:to>
                                    </p:set>
                                    <p:animEffect transition="in" filter="wipe(left)">
                                      <p:cBhvr>
                                        <p:cTn id="66" dur="500"/>
                                        <p:tgtEl>
                                          <p:spTgt spid="720"/>
                                        </p:tgtEl>
                                      </p:cBhvr>
                                    </p:animEffect>
                                  </p:childTnLst>
                                </p:cTn>
                              </p:par>
                            </p:childTnLst>
                          </p:cTn>
                        </p:par>
                        <p:par>
                          <p:cTn id="67" fill="hold">
                            <p:stCondLst>
                              <p:cond delay="1000"/>
                            </p:stCondLst>
                            <p:childTnLst>
                              <p:par>
                                <p:cTn id="68" presetID="22" presetClass="entr" presetSubtype="4" fill="hold" nodeType="afterEffect">
                                  <p:stCondLst>
                                    <p:cond delay="0"/>
                                  </p:stCondLst>
                                  <p:childTnLst>
                                    <p:set>
                                      <p:cBhvr>
                                        <p:cTn id="69" dur="1" fill="hold">
                                          <p:stCondLst>
                                            <p:cond delay="0"/>
                                          </p:stCondLst>
                                        </p:cTn>
                                        <p:tgtEl>
                                          <p:spTgt spid="707"/>
                                        </p:tgtEl>
                                        <p:attrNameLst>
                                          <p:attrName>style.visibility</p:attrName>
                                        </p:attrNameLst>
                                      </p:cBhvr>
                                      <p:to>
                                        <p:strVal val="visible"/>
                                      </p:to>
                                    </p:set>
                                    <p:animEffect transition="in" filter="wipe(down)">
                                      <p:cBhvr>
                                        <p:cTn id="70" dur="500"/>
                                        <p:tgtEl>
                                          <p:spTgt spid="707"/>
                                        </p:tgtEl>
                                      </p:cBhvr>
                                    </p:animEffect>
                                  </p:childTnLst>
                                </p:cTn>
                              </p:par>
                            </p:childTnLst>
                          </p:cTn>
                        </p:par>
                        <p:par>
                          <p:cTn id="71" fill="hold">
                            <p:stCondLst>
                              <p:cond delay="1500"/>
                            </p:stCondLst>
                            <p:childTnLst>
                              <p:par>
                                <p:cTn id="72" presetID="22" presetClass="entr" presetSubtype="1" fill="hold" nodeType="afterEffect">
                                  <p:stCondLst>
                                    <p:cond delay="0"/>
                                  </p:stCondLst>
                                  <p:childTnLst>
                                    <p:set>
                                      <p:cBhvr>
                                        <p:cTn id="73" dur="1" fill="hold">
                                          <p:stCondLst>
                                            <p:cond delay="0"/>
                                          </p:stCondLst>
                                        </p:cTn>
                                        <p:tgtEl>
                                          <p:spTgt spid="706"/>
                                        </p:tgtEl>
                                        <p:attrNameLst>
                                          <p:attrName>style.visibility</p:attrName>
                                        </p:attrNameLst>
                                      </p:cBhvr>
                                      <p:to>
                                        <p:strVal val="visible"/>
                                      </p:to>
                                    </p:set>
                                    <p:animEffect transition="in" filter="wipe(up)">
                                      <p:cBhvr>
                                        <p:cTn id="74" dur="500"/>
                                        <p:tgtEl>
                                          <p:spTgt spid="706"/>
                                        </p:tgtEl>
                                      </p:cBhvr>
                                    </p:animEffect>
                                  </p:childTnLst>
                                </p:cTn>
                              </p:par>
                            </p:childTnLst>
                          </p:cTn>
                        </p:par>
                        <p:par>
                          <p:cTn id="75" fill="hold">
                            <p:stCondLst>
                              <p:cond delay="2000"/>
                            </p:stCondLst>
                            <p:childTnLst>
                              <p:par>
                                <p:cTn id="76" presetID="22" presetClass="entr" presetSubtype="2" fill="hold" nodeType="afterEffect">
                                  <p:stCondLst>
                                    <p:cond delay="0"/>
                                  </p:stCondLst>
                                  <p:childTnLst>
                                    <p:set>
                                      <p:cBhvr>
                                        <p:cTn id="77" dur="1" fill="hold">
                                          <p:stCondLst>
                                            <p:cond delay="0"/>
                                          </p:stCondLst>
                                        </p:cTn>
                                        <p:tgtEl>
                                          <p:spTgt spid="710"/>
                                        </p:tgtEl>
                                        <p:attrNameLst>
                                          <p:attrName>style.visibility</p:attrName>
                                        </p:attrNameLst>
                                      </p:cBhvr>
                                      <p:to>
                                        <p:strVal val="visible"/>
                                      </p:to>
                                    </p:set>
                                    <p:animEffect transition="in" filter="wipe(right)">
                                      <p:cBhvr>
                                        <p:cTn id="78" dur="500"/>
                                        <p:tgtEl>
                                          <p:spTgt spid="710"/>
                                        </p:tgtEl>
                                      </p:cBhvr>
                                    </p:animEffect>
                                  </p:childTnLst>
                                </p:cTn>
                              </p:par>
                              <p:par>
                                <p:cTn id="79" presetID="22" presetClass="entr" presetSubtype="2" fill="hold" nodeType="withEffect">
                                  <p:stCondLst>
                                    <p:cond delay="0"/>
                                  </p:stCondLst>
                                  <p:childTnLst>
                                    <p:set>
                                      <p:cBhvr>
                                        <p:cTn id="80" dur="1" fill="hold">
                                          <p:stCondLst>
                                            <p:cond delay="0"/>
                                          </p:stCondLst>
                                        </p:cTn>
                                        <p:tgtEl>
                                          <p:spTgt spid="724"/>
                                        </p:tgtEl>
                                        <p:attrNameLst>
                                          <p:attrName>style.visibility</p:attrName>
                                        </p:attrNameLst>
                                      </p:cBhvr>
                                      <p:to>
                                        <p:strVal val="visible"/>
                                      </p:to>
                                    </p:set>
                                    <p:animEffect transition="in" filter="wipe(right)">
                                      <p:cBhvr>
                                        <p:cTn id="81" dur="500"/>
                                        <p:tgtEl>
                                          <p:spTgt spid="724"/>
                                        </p:tgtEl>
                                      </p:cBhvr>
                                    </p:animEffect>
                                  </p:childTnLst>
                                </p:cTn>
                              </p:par>
                            </p:childTnLst>
                          </p:cTn>
                        </p:par>
                        <p:par>
                          <p:cTn id="82" fill="hold">
                            <p:stCondLst>
                              <p:cond delay="2500"/>
                            </p:stCondLst>
                            <p:childTnLst>
                              <p:par>
                                <p:cTn id="83" presetID="22" presetClass="entr" presetSubtype="4" fill="hold" nodeType="afterEffect">
                                  <p:stCondLst>
                                    <p:cond delay="0"/>
                                  </p:stCondLst>
                                  <p:childTnLst>
                                    <p:set>
                                      <p:cBhvr>
                                        <p:cTn id="84" dur="1" fill="hold">
                                          <p:stCondLst>
                                            <p:cond delay="0"/>
                                          </p:stCondLst>
                                        </p:cTn>
                                        <p:tgtEl>
                                          <p:spTgt spid="708"/>
                                        </p:tgtEl>
                                        <p:attrNameLst>
                                          <p:attrName>style.visibility</p:attrName>
                                        </p:attrNameLst>
                                      </p:cBhvr>
                                      <p:to>
                                        <p:strVal val="visible"/>
                                      </p:to>
                                    </p:set>
                                    <p:animEffect transition="in" filter="wipe(down)">
                                      <p:cBhvr>
                                        <p:cTn id="85" dur="500"/>
                                        <p:tgtEl>
                                          <p:spTgt spid="708"/>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4"/>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 grpId="0" build="p"/>
      <p:bldP spid="699" grpId="0"/>
      <p:bldP spid="4" grpId="0"/>
      <p:bldP spid="1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Connection-oriented </a:t>
            </a:r>
            <a:r>
              <a:rPr lang="en-US" dirty="0" err="1"/>
              <a:t>demultiplexing</a:t>
            </a:r>
            <a:endParaRPr lang="en-US" dirty="0"/>
          </a:p>
        </p:txBody>
      </p:sp>
      <p:sp>
        <p:nvSpPr>
          <p:cNvPr id="3" name="Content Placeholder 2"/>
          <p:cNvSpPr>
            <a:spLocks noGrp="1"/>
          </p:cNvSpPr>
          <p:nvPr>
            <p:ph idx="1"/>
          </p:nvPr>
        </p:nvSpPr>
        <p:spPr/>
        <p:txBody>
          <a:bodyPr>
            <a:normAutofit lnSpcReduction="10000"/>
          </a:bodyPr>
          <a:lstStyle/>
          <a:p>
            <a:r>
              <a:rPr lang="en-US" dirty="0"/>
              <a:t>TCP socket identified by </a:t>
            </a:r>
            <a:r>
              <a:rPr lang="en-US" dirty="0">
                <a:solidFill>
                  <a:srgbClr val="FF0000"/>
                </a:solidFill>
              </a:rPr>
              <a:t>4-tuple</a:t>
            </a:r>
            <a:r>
              <a:rPr lang="en-US" dirty="0"/>
              <a:t>: </a:t>
            </a:r>
          </a:p>
          <a:p>
            <a:pPr lvl="1"/>
            <a:r>
              <a:rPr lang="en-US" dirty="0"/>
              <a:t>source IP address</a:t>
            </a:r>
          </a:p>
          <a:p>
            <a:pPr lvl="1"/>
            <a:r>
              <a:rPr lang="en-US" dirty="0"/>
              <a:t>source port number</a:t>
            </a:r>
          </a:p>
          <a:p>
            <a:pPr lvl="1"/>
            <a:r>
              <a:rPr lang="en-US" dirty="0"/>
              <a:t>destination IP address</a:t>
            </a:r>
          </a:p>
          <a:p>
            <a:pPr lvl="1"/>
            <a:r>
              <a:rPr lang="en-US" dirty="0"/>
              <a:t>destination port number</a:t>
            </a:r>
          </a:p>
          <a:p>
            <a:pPr algn="just"/>
            <a:r>
              <a:rPr lang="en-US" dirty="0"/>
              <a:t>When TCP segment arrives, receiver uses all four values to </a:t>
            </a:r>
            <a:r>
              <a:rPr lang="en-US" dirty="0">
                <a:solidFill>
                  <a:srgbClr val="FF0000"/>
                </a:solidFill>
              </a:rPr>
              <a:t>direct(</a:t>
            </a:r>
            <a:r>
              <a:rPr lang="en-US" dirty="0" err="1">
                <a:solidFill>
                  <a:srgbClr val="FF0000"/>
                </a:solidFill>
              </a:rPr>
              <a:t>demultiplex</a:t>
            </a:r>
            <a:r>
              <a:rPr lang="en-US" dirty="0">
                <a:solidFill>
                  <a:srgbClr val="FF0000"/>
                </a:solidFill>
              </a:rPr>
              <a:t>)</a:t>
            </a:r>
            <a:r>
              <a:rPr lang="en-US" dirty="0"/>
              <a:t> segment to appropriate socket.</a:t>
            </a:r>
          </a:p>
          <a:p>
            <a:pPr algn="just"/>
            <a:r>
              <a:rPr lang="en-US" dirty="0"/>
              <a:t>Server host may support many simultaneous TCP sockets:</a:t>
            </a:r>
          </a:p>
          <a:p>
            <a:pPr lvl="1" algn="just"/>
            <a:r>
              <a:rPr lang="en-US" dirty="0"/>
              <a:t>each socket identified by its own 4-tuple.</a:t>
            </a:r>
          </a:p>
          <a:p>
            <a:pPr algn="just"/>
            <a:r>
              <a:rPr lang="en-US" dirty="0"/>
              <a:t>Web servers have different sockets for each connecting client.</a:t>
            </a:r>
          </a:p>
          <a:p>
            <a:pPr algn="just"/>
            <a:r>
              <a:rPr lang="en-US" dirty="0"/>
              <a:t>Persistent HTTP will have </a:t>
            </a:r>
            <a:r>
              <a:rPr lang="en-US" dirty="0">
                <a:solidFill>
                  <a:srgbClr val="FF0000"/>
                </a:solidFill>
              </a:rPr>
              <a:t>same socket </a:t>
            </a:r>
            <a:r>
              <a:rPr lang="en-US" dirty="0"/>
              <a:t>per each request. </a:t>
            </a:r>
          </a:p>
          <a:p>
            <a:pPr algn="just"/>
            <a:r>
              <a:rPr lang="en-US" dirty="0"/>
              <a:t>Non-persistent HTTP will have </a:t>
            </a:r>
            <a:r>
              <a:rPr lang="en-US" dirty="0">
                <a:solidFill>
                  <a:srgbClr val="FF0000"/>
                </a:solidFill>
              </a:rPr>
              <a:t>different socket </a:t>
            </a:r>
            <a:r>
              <a:rPr lang="en-US" dirty="0"/>
              <a:t>for each request.</a:t>
            </a:r>
          </a:p>
          <a:p>
            <a:pPr algn="just"/>
            <a:endParaRPr lang="en-US" dirty="0"/>
          </a:p>
          <a:p>
            <a:endParaRPr lang="en-US" dirty="0"/>
          </a:p>
        </p:txBody>
      </p:sp>
    </p:spTree>
    <p:extLst>
      <p:ext uri="{BB962C8B-B14F-4D97-AF65-F5344CB8AC3E}">
        <p14:creationId xmlns:p14="http://schemas.microsoft.com/office/powerpoint/2010/main" val="111344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14690</TotalTime>
  <Words>4877</Words>
  <Application>Microsoft Macintosh PowerPoint</Application>
  <PresentationFormat>On-screen Show (4:3)</PresentationFormat>
  <Paragraphs>893</Paragraphs>
  <Slides>65</Slides>
  <Notes>0</Notes>
  <HiddenSlides>0</HiddenSlides>
  <MMClips>2</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65</vt:i4>
      </vt:variant>
    </vt:vector>
  </HeadingPairs>
  <TitlesOfParts>
    <vt:vector size="83" baseType="lpstr">
      <vt:lpstr>ＭＳ Ｐゴシック</vt:lpstr>
      <vt:lpstr>ＭＳ Ｐゴシック</vt:lpstr>
      <vt:lpstr>Arial</vt:lpstr>
      <vt:lpstr>Calibri</vt:lpstr>
      <vt:lpstr>Comic Sans MS</vt:lpstr>
      <vt:lpstr>Courier New</vt:lpstr>
      <vt:lpstr>Gill Sans MT</vt:lpstr>
      <vt:lpstr>Open Sans</vt:lpstr>
      <vt:lpstr>Open Sans Bold</vt:lpstr>
      <vt:lpstr>Open Sans Extrabold</vt:lpstr>
      <vt:lpstr>Open Sans Light</vt:lpstr>
      <vt:lpstr>Open Sans Semibold</vt:lpstr>
      <vt:lpstr>Symbol</vt:lpstr>
      <vt:lpstr>Tahoma</vt:lpstr>
      <vt:lpstr>Times New Roman</vt:lpstr>
      <vt:lpstr>Wingdings</vt:lpstr>
      <vt:lpstr>ZapfDingbatsITC</vt:lpstr>
      <vt:lpstr>Office Theme</vt:lpstr>
      <vt:lpstr>PowerPoint Presentation</vt:lpstr>
      <vt:lpstr>Outline</vt:lpstr>
      <vt:lpstr>Transport Layer Services and Protocols</vt:lpstr>
      <vt:lpstr>Transport Layer Services and Protocols – Example </vt:lpstr>
      <vt:lpstr>Multiplexing / Demultiplexing</vt:lpstr>
      <vt:lpstr>How demulptiplexing works?</vt:lpstr>
      <vt:lpstr>Connectionless demultiplexing</vt:lpstr>
      <vt:lpstr>Example: Connectionless</vt:lpstr>
      <vt:lpstr>Connection-oriented demultiplexing</vt:lpstr>
      <vt:lpstr>Example: Connection-oriented</vt:lpstr>
      <vt:lpstr>Connectionless Transport - UDP</vt:lpstr>
      <vt:lpstr>UDP Segment - Header</vt:lpstr>
      <vt:lpstr>UDP - Checksum</vt:lpstr>
      <vt:lpstr>Checksum - Example</vt:lpstr>
      <vt:lpstr>Principles of reliable data transfer</vt:lpstr>
      <vt:lpstr>Principles of reliable data transfer</vt:lpstr>
      <vt:lpstr>Reliable Data Transfer(rdt)</vt:lpstr>
      <vt:lpstr>Reliable Data Transfer – Cont…</vt:lpstr>
      <vt:lpstr>rdt 1.0</vt:lpstr>
      <vt:lpstr>rdt 2.0 – stop &amp; wait protocol</vt:lpstr>
      <vt:lpstr>rdt 2.0 – channel with bit errors</vt:lpstr>
      <vt:lpstr>rdt 2.0 – with no error</vt:lpstr>
      <vt:lpstr>rdt 2.0 – with error</vt:lpstr>
      <vt:lpstr>rdt 2.0 – FSM Specification</vt:lpstr>
      <vt:lpstr>rdt 2.1 - handled ACKs/NAKs</vt:lpstr>
      <vt:lpstr>rdt 2.1 - handled ACKs/NAKs</vt:lpstr>
      <vt:lpstr>rdt 2.1 - Sender, handled ACKs/NAKs</vt:lpstr>
      <vt:lpstr>rdt 2.1 - Receiver, handled ACKs/NAKs</vt:lpstr>
      <vt:lpstr>rdt 2.2 &amp; RDT 3.0</vt:lpstr>
      <vt:lpstr>rdt 2.2 </vt:lpstr>
      <vt:lpstr>rdt 2.2 – Sender and Receiver</vt:lpstr>
      <vt:lpstr>rdt 3.0: channel with error and loss</vt:lpstr>
      <vt:lpstr>Rdt 3.0: Alternating-bit protocol</vt:lpstr>
      <vt:lpstr>Rdt 3.0 – Cont…</vt:lpstr>
      <vt:lpstr> Pipelined Protocol </vt:lpstr>
      <vt:lpstr>Pipelined Protocol</vt:lpstr>
      <vt:lpstr>Go-back-N Protocol</vt:lpstr>
      <vt:lpstr>Go-back-N Protocol Cont…</vt:lpstr>
      <vt:lpstr>Go-back-N Protocol works</vt:lpstr>
      <vt:lpstr>Go-back-N Visualization</vt:lpstr>
      <vt:lpstr>Selective Repeat</vt:lpstr>
      <vt:lpstr>Selective Repeat</vt:lpstr>
      <vt:lpstr>Selective Repeat</vt:lpstr>
      <vt:lpstr>Selective Repeat Works</vt:lpstr>
      <vt:lpstr>Selective Repeat Visualization</vt:lpstr>
      <vt:lpstr>TCP Segment Structure</vt:lpstr>
      <vt:lpstr>TCP Segment Structure</vt:lpstr>
      <vt:lpstr>TCP Segment – Cont…</vt:lpstr>
      <vt:lpstr>TCP Segment – Cont…</vt:lpstr>
      <vt:lpstr>TCP Segment – Cont…</vt:lpstr>
      <vt:lpstr>Flow Control &amp; Congestion Control </vt:lpstr>
      <vt:lpstr>Flow Control</vt:lpstr>
      <vt:lpstr>Congestion Control</vt:lpstr>
      <vt:lpstr>Congestion Control – Cont…</vt:lpstr>
      <vt:lpstr>Causes/costs of Congestion: Scenario 1</vt:lpstr>
      <vt:lpstr>Causes/costs of Congestion: Scenario 2 </vt:lpstr>
      <vt:lpstr>Causes/costs of Congestion: Scenario 2 </vt:lpstr>
      <vt:lpstr>Causes/costs of Congestion: Scenario 2 </vt:lpstr>
      <vt:lpstr>Causes/costs of Congestion: Scenario 2 </vt:lpstr>
      <vt:lpstr>Approaches towards Congestion Control</vt:lpstr>
      <vt:lpstr>TCP Slow Start</vt:lpstr>
      <vt:lpstr>TCP Slow Start</vt:lpstr>
      <vt:lpstr>TCP Slow Start – Cont…</vt:lpstr>
      <vt:lpstr>Summary</vt:lpstr>
      <vt:lpstr>Thank You</vt:lpstr>
    </vt:vector>
  </TitlesOfParts>
  <Company>Darshan Institute of Engg. &amp; Tech.</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W5 of Computer Engineering (Why, What, When, Where, How)</dc:title>
  <dc:creator>Darshan Institute of Engg. &amp; Tech.</dc:creator>
  <cp:lastModifiedBy>Maulik Trivedi</cp:lastModifiedBy>
  <cp:revision>1293</cp:revision>
  <dcterms:created xsi:type="dcterms:W3CDTF">2013-05-17T03:00:03Z</dcterms:created>
  <dcterms:modified xsi:type="dcterms:W3CDTF">2019-03-19T07:16:57Z</dcterms:modified>
</cp:coreProperties>
</file>